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3"/>
    <p:sldId id="349" r:id="rId4"/>
    <p:sldId id="293" r:id="rId5"/>
    <p:sldId id="257" r:id="rId6"/>
    <p:sldId id="270" r:id="rId7"/>
    <p:sldId id="269" r:id="rId9"/>
    <p:sldId id="259" r:id="rId10"/>
    <p:sldId id="260" r:id="rId11"/>
    <p:sldId id="302" r:id="rId12"/>
    <p:sldId id="304" r:id="rId13"/>
    <p:sldId id="305" r:id="rId14"/>
    <p:sldId id="261" r:id="rId15"/>
    <p:sldId id="262" r:id="rId16"/>
    <p:sldId id="266" r:id="rId17"/>
    <p:sldId id="281" r:id="rId18"/>
    <p:sldId id="374" r:id="rId19"/>
    <p:sldId id="263" r:id="rId20"/>
    <p:sldId id="264" r:id="rId21"/>
    <p:sldId id="282" r:id="rId22"/>
    <p:sldId id="268" r:id="rId23"/>
    <p:sldId id="271" r:id="rId24"/>
    <p:sldId id="273" r:id="rId25"/>
    <p:sldId id="298" r:id="rId26"/>
    <p:sldId id="299" r:id="rId27"/>
    <p:sldId id="300" r:id="rId28"/>
    <p:sldId id="278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1" d="100"/>
          <a:sy n="91" d="100"/>
        </p:scale>
        <p:origin x="76" y="2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1843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E692A79-2F7A-4CF5-B689-EC977B650D24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1843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E692A79-2F7A-4CF5-B689-EC977B650D24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2" name="灯片编号占位符 3"/>
          <p:cNvSpPr txBox="1">
            <a:spLocks noGrp="1" noChangeArrowheads="1"/>
          </p:cNvSpPr>
          <p:nvPr>
            <p:ph type="sldNum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rtlCol="0" anchor="b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3F952E5-CD72-49DB-8C8A-5F1CF881928C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3481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344C51C-3BCA-4117-AA80-A894FF4BC388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1843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E692A79-2F7A-4CF5-B689-EC977B650D24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1843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E692A79-2F7A-4CF5-B689-EC977B650D24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1843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E692A79-2F7A-4CF5-B689-EC977B650D24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2457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6A55CFC-950A-4F61-9973-7B9A444CC47C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4" Type="http://schemas.openxmlformats.org/officeDocument/2006/relationships/tags" Target="../tags/tag32.xml"/><Relationship Id="rId33" Type="http://schemas.openxmlformats.org/officeDocument/2006/relationships/tags" Target="../tags/tag31.xml"/><Relationship Id="rId32" Type="http://schemas.openxmlformats.org/officeDocument/2006/relationships/tags" Target="../tags/tag30.xml"/><Relationship Id="rId31" Type="http://schemas.openxmlformats.org/officeDocument/2006/relationships/tags" Target="../tags/tag29.xml"/><Relationship Id="rId30" Type="http://schemas.openxmlformats.org/officeDocument/2006/relationships/tags" Target="../tags/tag28.xml"/><Relationship Id="rId3" Type="http://schemas.openxmlformats.org/officeDocument/2006/relationships/tags" Target="../tags/tag2.xml"/><Relationship Id="rId29" Type="http://schemas.openxmlformats.org/officeDocument/2006/relationships/tags" Target="../tags/tag27.xml"/><Relationship Id="rId28" Type="http://schemas.openxmlformats.org/officeDocument/2006/relationships/tags" Target="../tags/tag26.xml"/><Relationship Id="rId27" Type="http://schemas.openxmlformats.org/officeDocument/2006/relationships/tags" Target="../tags/tag25.xml"/><Relationship Id="rId26" Type="http://schemas.openxmlformats.org/officeDocument/2006/relationships/tags" Target="../tags/tag24.xml"/><Relationship Id="rId25" Type="http://schemas.openxmlformats.org/officeDocument/2006/relationships/tags" Target="../tags/tag23.xml"/><Relationship Id="rId24" Type="http://schemas.openxmlformats.org/officeDocument/2006/relationships/image" Target="../media/image1.png"/><Relationship Id="rId23" Type="http://schemas.openxmlformats.org/officeDocument/2006/relationships/tags" Target="../tags/tag22.xml"/><Relationship Id="rId22" Type="http://schemas.openxmlformats.org/officeDocument/2006/relationships/tags" Target="../tags/tag21.xml"/><Relationship Id="rId21" Type="http://schemas.openxmlformats.org/officeDocument/2006/relationships/tags" Target="../tags/tag20.xml"/><Relationship Id="rId20" Type="http://schemas.openxmlformats.org/officeDocument/2006/relationships/tags" Target="../tags/tag19.xml"/><Relationship Id="rId2" Type="http://schemas.openxmlformats.org/officeDocument/2006/relationships/tags" Target="../tags/tag1.xml"/><Relationship Id="rId19" Type="http://schemas.openxmlformats.org/officeDocument/2006/relationships/tags" Target="../tags/tag18.xml"/><Relationship Id="rId18" Type="http://schemas.openxmlformats.org/officeDocument/2006/relationships/tags" Target="../tags/tag17.xml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tags" Target="../tags/tag110.xml"/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32" Type="http://schemas.openxmlformats.org/officeDocument/2006/relationships/tags" Target="../tags/tag133.xml"/><Relationship Id="rId31" Type="http://schemas.openxmlformats.org/officeDocument/2006/relationships/tags" Target="../tags/tag132.xml"/><Relationship Id="rId30" Type="http://schemas.openxmlformats.org/officeDocument/2006/relationships/tags" Target="../tags/tag131.xml"/><Relationship Id="rId3" Type="http://schemas.openxmlformats.org/officeDocument/2006/relationships/tags" Target="../tags/tag105.xml"/><Relationship Id="rId29" Type="http://schemas.openxmlformats.org/officeDocument/2006/relationships/tags" Target="../tags/tag130.xml"/><Relationship Id="rId28" Type="http://schemas.openxmlformats.org/officeDocument/2006/relationships/tags" Target="../tags/tag129.xml"/><Relationship Id="rId27" Type="http://schemas.openxmlformats.org/officeDocument/2006/relationships/tags" Target="../tags/tag128.xml"/><Relationship Id="rId26" Type="http://schemas.openxmlformats.org/officeDocument/2006/relationships/tags" Target="../tags/tag127.xml"/><Relationship Id="rId25" Type="http://schemas.openxmlformats.org/officeDocument/2006/relationships/tags" Target="../tags/tag126.xml"/><Relationship Id="rId24" Type="http://schemas.openxmlformats.org/officeDocument/2006/relationships/tags" Target="../tags/tag125.xml"/><Relationship Id="rId23" Type="http://schemas.openxmlformats.org/officeDocument/2006/relationships/tags" Target="../tags/tag124.xml"/><Relationship Id="rId22" Type="http://schemas.openxmlformats.org/officeDocument/2006/relationships/tags" Target="../tags/tag123.xml"/><Relationship Id="rId21" Type="http://schemas.openxmlformats.org/officeDocument/2006/relationships/tags" Target="../tags/tag122.xml"/><Relationship Id="rId20" Type="http://schemas.openxmlformats.org/officeDocument/2006/relationships/tags" Target="../tags/tag121.xml"/><Relationship Id="rId2" Type="http://schemas.openxmlformats.org/officeDocument/2006/relationships/tags" Target="../tags/tag104.xml"/><Relationship Id="rId19" Type="http://schemas.openxmlformats.org/officeDocument/2006/relationships/tags" Target="../tags/tag120.xml"/><Relationship Id="rId18" Type="http://schemas.openxmlformats.org/officeDocument/2006/relationships/tags" Target="../tags/tag119.xml"/><Relationship Id="rId17" Type="http://schemas.openxmlformats.org/officeDocument/2006/relationships/tags" Target="../tags/tag118.xml"/><Relationship Id="rId16" Type="http://schemas.openxmlformats.org/officeDocument/2006/relationships/tags" Target="../tags/tag117.xml"/><Relationship Id="rId15" Type="http://schemas.openxmlformats.org/officeDocument/2006/relationships/tags" Target="../tags/tag116.xml"/><Relationship Id="rId14" Type="http://schemas.openxmlformats.org/officeDocument/2006/relationships/tags" Target="../tags/tag115.xml"/><Relationship Id="rId13" Type="http://schemas.openxmlformats.org/officeDocument/2006/relationships/image" Target="../media/image1.png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45.xml"/><Relationship Id="rId8" Type="http://schemas.openxmlformats.org/officeDocument/2006/relationships/tags" Target="../tags/tag44.xml"/><Relationship Id="rId7" Type="http://schemas.openxmlformats.org/officeDocument/2006/relationships/tags" Target="../tags/tag43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1" Type="http://schemas.openxmlformats.org/officeDocument/2006/relationships/tags" Target="../tags/tag67.xml"/><Relationship Id="rId30" Type="http://schemas.openxmlformats.org/officeDocument/2006/relationships/tags" Target="../tags/tag66.xml"/><Relationship Id="rId3" Type="http://schemas.openxmlformats.org/officeDocument/2006/relationships/tags" Target="../tags/tag39.xml"/><Relationship Id="rId29" Type="http://schemas.openxmlformats.org/officeDocument/2006/relationships/tags" Target="../tags/tag65.xml"/><Relationship Id="rId28" Type="http://schemas.openxmlformats.org/officeDocument/2006/relationships/tags" Target="../tags/tag64.xml"/><Relationship Id="rId27" Type="http://schemas.openxmlformats.org/officeDocument/2006/relationships/tags" Target="../tags/tag63.xml"/><Relationship Id="rId26" Type="http://schemas.openxmlformats.org/officeDocument/2006/relationships/tags" Target="../tags/tag62.xml"/><Relationship Id="rId25" Type="http://schemas.openxmlformats.org/officeDocument/2006/relationships/tags" Target="../tags/tag61.xml"/><Relationship Id="rId24" Type="http://schemas.openxmlformats.org/officeDocument/2006/relationships/tags" Target="../tags/tag60.xml"/><Relationship Id="rId23" Type="http://schemas.openxmlformats.org/officeDocument/2006/relationships/tags" Target="../tags/tag59.xml"/><Relationship Id="rId22" Type="http://schemas.openxmlformats.org/officeDocument/2006/relationships/tags" Target="../tags/tag58.xml"/><Relationship Id="rId21" Type="http://schemas.openxmlformats.org/officeDocument/2006/relationships/tags" Target="../tags/tag57.xml"/><Relationship Id="rId20" Type="http://schemas.openxmlformats.org/officeDocument/2006/relationships/tags" Target="../tags/tag56.xml"/><Relationship Id="rId2" Type="http://schemas.openxmlformats.org/officeDocument/2006/relationships/tags" Target="../tags/tag38.xml"/><Relationship Id="rId19" Type="http://schemas.openxmlformats.org/officeDocument/2006/relationships/tags" Target="../tags/tag55.xml"/><Relationship Id="rId18" Type="http://schemas.openxmlformats.org/officeDocument/2006/relationships/tags" Target="../tags/tag54.xml"/><Relationship Id="rId17" Type="http://schemas.openxmlformats.org/officeDocument/2006/relationships/tags" Target="../tags/tag53.xml"/><Relationship Id="rId16" Type="http://schemas.openxmlformats.org/officeDocument/2006/relationships/tags" Target="../tags/tag52.xml"/><Relationship Id="rId15" Type="http://schemas.openxmlformats.org/officeDocument/2006/relationships/tags" Target="../tags/tag51.xml"/><Relationship Id="rId14" Type="http://schemas.openxmlformats.org/officeDocument/2006/relationships/tags" Target="../tags/tag50.xml"/><Relationship Id="rId13" Type="http://schemas.openxmlformats.org/officeDocument/2006/relationships/tags" Target="../tags/tag49.xml"/><Relationship Id="rId12" Type="http://schemas.openxmlformats.org/officeDocument/2006/relationships/tags" Target="../tags/tag48.xml"/><Relationship Id="rId11" Type="http://schemas.openxmlformats.org/officeDocument/2006/relationships/tags" Target="../tags/tag47.xml"/><Relationship Id="rId10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81.xml"/><Relationship Id="rId8" Type="http://schemas.openxmlformats.org/officeDocument/2006/relationships/tags" Target="../tags/tag80.xml"/><Relationship Id="rId7" Type="http://schemas.openxmlformats.org/officeDocument/2006/relationships/tags" Target="../tags/tag79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" Type="http://schemas.openxmlformats.org/officeDocument/2006/relationships/tags" Target="../tags/tag76.xml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99.xml"/><Relationship Id="rId5" Type="http://schemas.openxmlformats.org/officeDocument/2006/relationships/tags" Target="../tags/tag98.xml"/><Relationship Id="rId4" Type="http://schemas.openxmlformats.org/officeDocument/2006/relationships/tags" Target="../tags/tag97.xml"/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10168892" y="604831"/>
            <a:ext cx="923924" cy="925519"/>
            <a:chOff x="10168892" y="604831"/>
            <a:chExt cx="923924" cy="925519"/>
          </a:xfrm>
        </p:grpSpPr>
        <p:sp>
          <p:nvSpPr>
            <p:cNvPr id="9" name="等腰三角形 8"/>
            <p:cNvSpPr/>
            <p:nvPr>
              <p:custDataLst>
                <p:tags r:id="rId3"/>
              </p:custDataLst>
            </p:nvPr>
          </p:nvSpPr>
          <p:spPr>
            <a:xfrm rot="20520000" flipV="1">
              <a:off x="10618481" y="1117666"/>
              <a:ext cx="467039" cy="412684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4"/>
              </p:custDataLst>
            </p:nvPr>
          </p:nvSpPr>
          <p:spPr>
            <a:xfrm rot="4920000" flipV="1">
              <a:off x="10802184" y="623870"/>
              <a:ext cx="309672" cy="27159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等腰三角形 10"/>
            <p:cNvSpPr/>
            <p:nvPr>
              <p:custDataLst>
                <p:tags r:id="rId5"/>
              </p:custDataLst>
            </p:nvPr>
          </p:nvSpPr>
          <p:spPr>
            <a:xfrm rot="8040000" flipV="1">
              <a:off x="10150487" y="920190"/>
              <a:ext cx="309672" cy="27286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>
            <p:custDataLst>
              <p:tags r:id="rId6"/>
            </p:custDataLst>
          </p:nvPr>
        </p:nvGrpSpPr>
        <p:grpSpPr>
          <a:xfrm>
            <a:off x="10020616" y="4918075"/>
            <a:ext cx="1264919" cy="1224278"/>
            <a:chOff x="10020616" y="4918075"/>
            <a:chExt cx="1264919" cy="1224278"/>
          </a:xfrm>
        </p:grpSpPr>
        <p:sp>
          <p:nvSpPr>
            <p:cNvPr id="13" name="等腰三角形 16"/>
            <p:cNvSpPr/>
            <p:nvPr userDrawn="1">
              <p:custDataLst>
                <p:tags r:id="rId7"/>
              </p:custDataLst>
            </p:nvPr>
          </p:nvSpPr>
          <p:spPr>
            <a:xfrm rot="14340000" flipV="1">
              <a:off x="10942734" y="5783665"/>
              <a:ext cx="338083" cy="347519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等腰三角形 21"/>
            <p:cNvSpPr/>
            <p:nvPr userDrawn="1">
              <p:custDataLst>
                <p:tags r:id="rId8"/>
              </p:custDataLst>
            </p:nvPr>
          </p:nvSpPr>
          <p:spPr>
            <a:xfrm rot="20460000" flipV="1">
              <a:off x="10170869" y="5087752"/>
              <a:ext cx="922482" cy="92400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等腰三角形 14"/>
            <p:cNvSpPr/>
            <p:nvPr userDrawn="1">
              <p:custDataLst>
                <p:tags r:id="rId9"/>
              </p:custDataLst>
            </p:nvPr>
          </p:nvSpPr>
          <p:spPr>
            <a:xfrm rot="1320000" flipV="1">
              <a:off x="10707713" y="4918075"/>
              <a:ext cx="468230" cy="412435"/>
            </a:xfrm>
            <a:prstGeom prst="triangl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等腰三角形 15"/>
            <p:cNvSpPr/>
            <p:nvPr userDrawn="1">
              <p:custDataLst>
                <p:tags r:id="rId10"/>
              </p:custDataLst>
            </p:nvPr>
          </p:nvSpPr>
          <p:spPr>
            <a:xfrm rot="7320000" flipV="1">
              <a:off x="10002467" y="5851017"/>
              <a:ext cx="309485" cy="273187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7" name="Group 162"/>
            <p:cNvGrpSpPr/>
            <p:nvPr userDrawn="1"/>
          </p:nvGrpSpPr>
          <p:grpSpPr>
            <a:xfrm rot="20940000">
              <a:off x="10405301" y="5340678"/>
              <a:ext cx="455523" cy="417519"/>
              <a:chOff x="5022850" y="2200275"/>
              <a:chExt cx="368301" cy="368300"/>
            </a:xfrm>
            <a:solidFill>
              <a:schemeClr val="bg1">
                <a:lumMod val="95000"/>
              </a:schemeClr>
            </a:solidFill>
          </p:grpSpPr>
          <p:sp>
            <p:nvSpPr>
              <p:cNvPr id="18" name="Freeform 279"/>
              <p:cNvSpPr/>
              <p:nvPr>
                <p:custDataLst>
                  <p:tags r:id="rId11"/>
                </p:custDataLst>
              </p:nvPr>
            </p:nvSpPr>
            <p:spPr bwMode="auto">
              <a:xfrm>
                <a:off x="5151438" y="2200275"/>
                <a:ext cx="239713" cy="239713"/>
              </a:xfrm>
              <a:custGeom>
                <a:avLst/>
                <a:gdLst>
                  <a:gd name="T0" fmla="*/ 274 w 319"/>
                  <a:gd name="T1" fmla="*/ 45 h 319"/>
                  <a:gd name="T2" fmla="*/ 109 w 319"/>
                  <a:gd name="T3" fmla="*/ 45 h 319"/>
                  <a:gd name="T4" fmla="*/ 0 w 319"/>
                  <a:gd name="T5" fmla="*/ 154 h 319"/>
                  <a:gd name="T6" fmla="*/ 164 w 319"/>
                  <a:gd name="T7" fmla="*/ 319 h 319"/>
                  <a:gd name="T8" fmla="*/ 274 w 319"/>
                  <a:gd name="T9" fmla="*/ 210 h 319"/>
                  <a:gd name="T10" fmla="*/ 274 w 319"/>
                  <a:gd name="T11" fmla="*/ 45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9" h="319">
                    <a:moveTo>
                      <a:pt x="274" y="45"/>
                    </a:moveTo>
                    <a:cubicBezTo>
                      <a:pt x="228" y="0"/>
                      <a:pt x="155" y="0"/>
                      <a:pt x="109" y="45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164" y="319"/>
                      <a:pt x="164" y="319"/>
                      <a:pt x="164" y="319"/>
                    </a:cubicBezTo>
                    <a:cubicBezTo>
                      <a:pt x="274" y="210"/>
                      <a:pt x="274" y="210"/>
                      <a:pt x="274" y="210"/>
                    </a:cubicBezTo>
                    <a:cubicBezTo>
                      <a:pt x="319" y="164"/>
                      <a:pt x="319" y="91"/>
                      <a:pt x="274" y="4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Microsoft YaHei UI" panose="020B0503020204020204" charset="-122"/>
                  <a:cs typeface="+mn-cs"/>
                </a:endParaRPr>
              </a:p>
            </p:txBody>
          </p:sp>
          <p:sp>
            <p:nvSpPr>
              <p:cNvPr id="19" name="Freeform 280"/>
              <p:cNvSpPr/>
              <p:nvPr>
                <p:custDataLst>
                  <p:tags r:id="rId12"/>
                </p:custDataLst>
              </p:nvPr>
            </p:nvSpPr>
            <p:spPr bwMode="auto">
              <a:xfrm>
                <a:off x="5022850" y="2324100"/>
                <a:ext cx="241300" cy="244475"/>
              </a:xfrm>
              <a:custGeom>
                <a:avLst/>
                <a:gdLst>
                  <a:gd name="T0" fmla="*/ 155 w 320"/>
                  <a:gd name="T1" fmla="*/ 5 h 325"/>
                  <a:gd name="T2" fmla="*/ 161 w 320"/>
                  <a:gd name="T3" fmla="*/ 0 h 325"/>
                  <a:gd name="T4" fmla="*/ 45 w 320"/>
                  <a:gd name="T5" fmla="*/ 116 h 325"/>
                  <a:gd name="T6" fmla="*/ 45 w 320"/>
                  <a:gd name="T7" fmla="*/ 280 h 325"/>
                  <a:gd name="T8" fmla="*/ 209 w 320"/>
                  <a:gd name="T9" fmla="*/ 280 h 325"/>
                  <a:gd name="T10" fmla="*/ 320 w 320"/>
                  <a:gd name="T11" fmla="*/ 170 h 325"/>
                  <a:gd name="T12" fmla="*/ 155 w 320"/>
                  <a:gd name="T13" fmla="*/ 5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0" h="325">
                    <a:moveTo>
                      <a:pt x="155" y="5"/>
                    </a:moveTo>
                    <a:cubicBezTo>
                      <a:pt x="161" y="0"/>
                      <a:pt x="161" y="0"/>
                      <a:pt x="161" y="0"/>
                    </a:cubicBezTo>
                    <a:cubicBezTo>
                      <a:pt x="45" y="116"/>
                      <a:pt x="45" y="116"/>
                      <a:pt x="45" y="116"/>
                    </a:cubicBezTo>
                    <a:cubicBezTo>
                      <a:pt x="0" y="161"/>
                      <a:pt x="0" y="234"/>
                      <a:pt x="45" y="280"/>
                    </a:cubicBezTo>
                    <a:cubicBezTo>
                      <a:pt x="90" y="325"/>
                      <a:pt x="164" y="325"/>
                      <a:pt x="209" y="280"/>
                    </a:cubicBezTo>
                    <a:cubicBezTo>
                      <a:pt x="320" y="170"/>
                      <a:pt x="320" y="170"/>
                      <a:pt x="320" y="170"/>
                    </a:cubicBezTo>
                    <a:lnTo>
                      <a:pt x="155" y="5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AU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Microsoft YaHei UI" panose="020B0503020204020204" charset="-122"/>
                  <a:cs typeface="+mn-cs"/>
                </a:endParaRPr>
              </a:p>
            </p:txBody>
          </p:sp>
        </p:grpSp>
      </p:grpSp>
      <p:grpSp>
        <p:nvGrpSpPr>
          <p:cNvPr id="7" name="组合 6"/>
          <p:cNvGrpSpPr/>
          <p:nvPr>
            <p:custDataLst>
              <p:tags r:id="rId13"/>
            </p:custDataLst>
          </p:nvPr>
        </p:nvGrpSpPr>
        <p:grpSpPr>
          <a:xfrm>
            <a:off x="-258762" y="720725"/>
            <a:ext cx="5199063" cy="4768851"/>
            <a:chOff x="-258762" y="720725"/>
            <a:chExt cx="5199063" cy="4768851"/>
          </a:xfrm>
        </p:grpSpPr>
        <p:sp>
          <p:nvSpPr>
            <p:cNvPr id="20" name=" 184"/>
            <p:cNvSpPr/>
            <p:nvPr userDrawn="1">
              <p:custDataLst>
                <p:tags r:id="rId14"/>
              </p:custDataLst>
            </p:nvPr>
          </p:nvSpPr>
          <p:spPr>
            <a:xfrm>
              <a:off x="92075" y="1370013"/>
              <a:ext cx="4121150" cy="41195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 184"/>
            <p:cNvSpPr/>
            <p:nvPr userDrawn="1">
              <p:custDataLst>
                <p:tags r:id="rId15"/>
              </p:custDataLst>
            </p:nvPr>
          </p:nvSpPr>
          <p:spPr>
            <a:xfrm>
              <a:off x="695325" y="1985963"/>
              <a:ext cx="2917825" cy="2976563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等腰三角形 21"/>
            <p:cNvSpPr/>
            <p:nvPr userDrawn="1">
              <p:custDataLst>
                <p:tags r:id="rId16"/>
              </p:custDataLst>
            </p:nvPr>
          </p:nvSpPr>
          <p:spPr>
            <a:xfrm rot="1320000" flipV="1">
              <a:off x="4129088" y="2463800"/>
              <a:ext cx="468313" cy="412750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等腰三角形 22"/>
            <p:cNvSpPr/>
            <p:nvPr userDrawn="1">
              <p:custDataLst>
                <p:tags r:id="rId17"/>
              </p:custDataLst>
            </p:nvPr>
          </p:nvSpPr>
          <p:spPr>
            <a:xfrm rot="7320000" flipV="1">
              <a:off x="4648994" y="2174081"/>
              <a:ext cx="309563" cy="273050"/>
            </a:xfrm>
            <a:prstGeom prst="triangl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等腰三角形 23"/>
            <p:cNvSpPr/>
            <p:nvPr userDrawn="1">
              <p:custDataLst>
                <p:tags r:id="rId18"/>
              </p:custDataLst>
            </p:nvPr>
          </p:nvSpPr>
          <p:spPr>
            <a:xfrm rot="10440000" flipV="1">
              <a:off x="3960813" y="1981200"/>
              <a:ext cx="309563" cy="27305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等腰三角形 16"/>
            <p:cNvSpPr/>
            <p:nvPr userDrawn="1">
              <p:custDataLst>
                <p:tags r:id="rId19"/>
              </p:custDataLst>
            </p:nvPr>
          </p:nvSpPr>
          <p:spPr>
            <a:xfrm rot="2640000" flipV="1">
              <a:off x="3562350" y="857250"/>
              <a:ext cx="417513" cy="42703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等腰三角形 21"/>
            <p:cNvSpPr/>
            <p:nvPr userDrawn="1">
              <p:custDataLst>
                <p:tags r:id="rId20"/>
              </p:custDataLst>
            </p:nvPr>
          </p:nvSpPr>
          <p:spPr>
            <a:xfrm rot="8760000" flipV="1">
              <a:off x="2266950" y="720725"/>
              <a:ext cx="922338" cy="92392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等腰三角形 24"/>
            <p:cNvSpPr/>
            <p:nvPr userDrawn="1">
              <p:custDataLst>
                <p:tags r:id="rId21"/>
              </p:custDataLst>
            </p:nvPr>
          </p:nvSpPr>
          <p:spPr>
            <a:xfrm rot="5400000" flipV="1">
              <a:off x="3163888" y="1828800"/>
              <a:ext cx="417513" cy="40481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等腰三角形 24"/>
            <p:cNvSpPr/>
            <p:nvPr userDrawn="1">
              <p:custDataLst>
                <p:tags r:id="rId22"/>
              </p:custDataLst>
            </p:nvPr>
          </p:nvSpPr>
          <p:spPr>
            <a:xfrm rot="5400000" flipV="1">
              <a:off x="443706" y="5055394"/>
              <a:ext cx="419100" cy="4048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29" name="图片 28"/>
            <p:cNvPicPr>
              <a:picLocks noChangeAspect="1"/>
            </p:cNvPicPr>
            <p:nvPr userDrawn="1">
              <p:custDataLst>
                <p:tags r:id="rId23"/>
              </p:custDataLst>
            </p:nvPr>
          </p:nvPicPr>
          <p:blipFill>
            <a:blip r:embed="rId24"/>
            <a:srcRect/>
            <a:stretch>
              <a:fillRect/>
            </a:stretch>
          </p:blipFill>
          <p:spPr>
            <a:xfrm>
              <a:off x="1137250" y="2106928"/>
              <a:ext cx="2032633" cy="2734945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201" h="4308">
                  <a:moveTo>
                    <a:pt x="694" y="0"/>
                  </a:moveTo>
                  <a:lnTo>
                    <a:pt x="2507" y="0"/>
                  </a:lnTo>
                  <a:lnTo>
                    <a:pt x="2546" y="17"/>
                  </a:lnTo>
                  <a:cubicBezTo>
                    <a:pt x="2783" y="127"/>
                    <a:pt x="2999" y="276"/>
                    <a:pt x="3186" y="457"/>
                  </a:cubicBezTo>
                  <a:lnTo>
                    <a:pt x="3201" y="473"/>
                  </a:lnTo>
                  <a:lnTo>
                    <a:pt x="3201" y="3835"/>
                  </a:lnTo>
                  <a:lnTo>
                    <a:pt x="3186" y="3851"/>
                  </a:lnTo>
                  <a:cubicBezTo>
                    <a:pt x="2999" y="4032"/>
                    <a:pt x="2783" y="4181"/>
                    <a:pt x="2546" y="4291"/>
                  </a:cubicBezTo>
                  <a:lnTo>
                    <a:pt x="2507" y="4308"/>
                  </a:lnTo>
                  <a:lnTo>
                    <a:pt x="694" y="4308"/>
                  </a:lnTo>
                  <a:lnTo>
                    <a:pt x="655" y="4291"/>
                  </a:lnTo>
                  <a:cubicBezTo>
                    <a:pt x="418" y="4181"/>
                    <a:pt x="202" y="4032"/>
                    <a:pt x="15" y="3851"/>
                  </a:cubicBezTo>
                  <a:lnTo>
                    <a:pt x="0" y="3835"/>
                  </a:lnTo>
                  <a:lnTo>
                    <a:pt x="0" y="473"/>
                  </a:lnTo>
                  <a:lnTo>
                    <a:pt x="15" y="457"/>
                  </a:lnTo>
                  <a:cubicBezTo>
                    <a:pt x="202" y="276"/>
                    <a:pt x="418" y="127"/>
                    <a:pt x="655" y="17"/>
                  </a:cubicBezTo>
                  <a:lnTo>
                    <a:pt x="694" y="0"/>
                  </a:lnTo>
                  <a:close/>
                </a:path>
              </a:pathLst>
            </a:custGeom>
          </p:spPr>
        </p:pic>
        <p:sp>
          <p:nvSpPr>
            <p:cNvPr id="30" name="等腰三角形 16"/>
            <p:cNvSpPr/>
            <p:nvPr userDrawn="1">
              <p:custDataLst>
                <p:tags r:id="rId25"/>
              </p:custDataLst>
            </p:nvPr>
          </p:nvSpPr>
          <p:spPr>
            <a:xfrm rot="2640000" flipV="1">
              <a:off x="841375" y="4083050"/>
              <a:ext cx="419100" cy="42862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" name="等腰三角形 21"/>
            <p:cNvSpPr/>
            <p:nvPr userDrawn="1">
              <p:custDataLst>
                <p:tags r:id="rId26"/>
              </p:custDataLst>
            </p:nvPr>
          </p:nvSpPr>
          <p:spPr>
            <a:xfrm rot="8760000" flipV="1">
              <a:off x="-258762" y="3962400"/>
              <a:ext cx="723900" cy="847725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1140" h="1334">
                  <a:moveTo>
                    <a:pt x="327" y="0"/>
                  </a:moveTo>
                  <a:lnTo>
                    <a:pt x="1140" y="1205"/>
                  </a:lnTo>
                  <a:lnTo>
                    <a:pt x="1132" y="1210"/>
                  </a:lnTo>
                  <a:cubicBezTo>
                    <a:pt x="1016" y="1289"/>
                    <a:pt x="876" y="1334"/>
                    <a:pt x="726" y="1334"/>
                  </a:cubicBezTo>
                  <a:cubicBezTo>
                    <a:pt x="325" y="1334"/>
                    <a:pt x="0" y="1009"/>
                    <a:pt x="0" y="607"/>
                  </a:cubicBezTo>
                  <a:cubicBezTo>
                    <a:pt x="0" y="356"/>
                    <a:pt x="127" y="135"/>
                    <a:pt x="320" y="5"/>
                  </a:cubicBezTo>
                  <a:lnTo>
                    <a:pt x="327" y="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2" name="日期占位符 15"/>
          <p:cNvSpPr>
            <a:spLocks noGrp="1"/>
          </p:cNvSpPr>
          <p:nvPr>
            <p:ph type="dt" sz="half" idx="2"/>
            <p:custDataLst>
              <p:tags r:id="rId27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370692-73D1-4684-BB5C-4CCC8CC1FDA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页脚占位符 16"/>
          <p:cNvSpPr>
            <a:spLocks noGrp="1"/>
          </p:cNvSpPr>
          <p:nvPr>
            <p:ph type="ftr" sz="quarter" idx="3"/>
            <p:custDataLst>
              <p:tags r:id="rId28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灯片编号占位符 17"/>
          <p:cNvSpPr>
            <a:spLocks noGrp="1"/>
          </p:cNvSpPr>
          <p:nvPr>
            <p:ph type="sldNum" sz="quarter" idx="4"/>
            <p:custDataLst>
              <p:tags r:id="rId29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C6A1FFD-49C8-440A-80B7-565E8CCB3E6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30"/>
            </p:custDataLst>
          </p:nvPr>
        </p:nvSpPr>
        <p:spPr>
          <a:xfrm>
            <a:off x="5421630" y="4117975"/>
            <a:ext cx="6294755" cy="316865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buNone/>
              <a:defRPr sz="150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41" name="文本占位符 4"/>
          <p:cNvSpPr>
            <a:spLocks noGrp="1"/>
          </p:cNvSpPr>
          <p:nvPr>
            <p:ph type="body" sz="quarter" idx="14" hasCustomPrompt="1"/>
            <p:custDataLst>
              <p:tags r:id="rId31"/>
            </p:custDataLst>
          </p:nvPr>
        </p:nvSpPr>
        <p:spPr>
          <a:xfrm>
            <a:off x="5421630" y="4473575"/>
            <a:ext cx="6295390" cy="316865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buNone/>
              <a:defRPr sz="150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42" name="文本占位符 4"/>
          <p:cNvSpPr>
            <a:spLocks noGrp="1"/>
          </p:cNvSpPr>
          <p:nvPr>
            <p:ph type="body" sz="quarter" idx="15" hasCustomPrompt="1"/>
            <p:custDataLst>
              <p:tags r:id="rId32"/>
            </p:custDataLst>
          </p:nvPr>
        </p:nvSpPr>
        <p:spPr>
          <a:xfrm>
            <a:off x="5421630" y="4834890"/>
            <a:ext cx="6295390" cy="316865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buNone/>
              <a:defRPr sz="150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3"/>
            </p:custDataLst>
          </p:nvPr>
        </p:nvSpPr>
        <p:spPr>
          <a:xfrm>
            <a:off x="5420995" y="3388815"/>
            <a:ext cx="6294755" cy="398780"/>
          </a:xfrm>
        </p:spPr>
        <p:txBody>
          <a:bodyPr lIns="90000" tIns="0" rIns="90000" bIns="4680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defRPr sz="2000" u="none" strike="noStrike" kern="1200" cap="none" spc="200" normalizeH="0" baseline="0">
                <a:solidFill>
                  <a:schemeClr val="accent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34"/>
            </p:custDataLst>
          </p:nvPr>
        </p:nvSpPr>
        <p:spPr>
          <a:xfrm>
            <a:off x="5420995" y="2571750"/>
            <a:ext cx="6294755" cy="769620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4400" spc="600">
                <a:solidFill>
                  <a:schemeClr val="accent1"/>
                </a:solidFill>
              </a:defRPr>
            </a:lvl1pPr>
          </a:lstStyle>
          <a:p>
            <a:pPr algn="ctr"/>
            <a:r>
              <a:rPr lang="zh-CN" altLang="en-US" noProof="1">
                <a:sym typeface="+mn-ea"/>
              </a:rPr>
              <a:t>编辑标题</a:t>
            </a:r>
            <a:endParaRPr lang="en-US" altLang="zh-CN" sz="4400" b="1" dirty="0">
              <a:solidFill>
                <a:srgbClr val="2862AA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charset="0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2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935DB76-85DE-4847-AB8A-E21055E4BCD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CA9DA2C-3BB4-4F4D-BE76-99EC9EDD900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>
            <p:custDataLst>
              <p:tags r:id="rId2"/>
            </p:custDataLst>
          </p:nvPr>
        </p:nvGrpSpPr>
        <p:grpSpPr>
          <a:xfrm>
            <a:off x="-258762" y="720725"/>
            <a:ext cx="5199062" cy="4768850"/>
            <a:chOff x="-258762" y="720725"/>
            <a:chExt cx="5199062" cy="4768850"/>
          </a:xfrm>
        </p:grpSpPr>
        <p:sp>
          <p:nvSpPr>
            <p:cNvPr id="19" name=" 184"/>
            <p:cNvSpPr/>
            <p:nvPr userDrawn="1">
              <p:custDataLst>
                <p:tags r:id="rId3"/>
              </p:custDataLst>
            </p:nvPr>
          </p:nvSpPr>
          <p:spPr>
            <a:xfrm>
              <a:off x="91822" y="1370330"/>
              <a:ext cx="4121270" cy="411924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" name=" 184"/>
            <p:cNvSpPr/>
            <p:nvPr userDrawn="1">
              <p:custDataLst>
                <p:tags r:id="rId4"/>
              </p:custDataLst>
            </p:nvPr>
          </p:nvSpPr>
          <p:spPr>
            <a:xfrm>
              <a:off x="693912" y="1986280"/>
              <a:ext cx="2917724" cy="297624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等腰三角形 20"/>
            <p:cNvSpPr/>
            <p:nvPr userDrawn="1">
              <p:custDataLst>
                <p:tags r:id="rId5"/>
              </p:custDataLst>
            </p:nvPr>
          </p:nvSpPr>
          <p:spPr>
            <a:xfrm rot="1320000" flipV="1">
              <a:off x="4129256" y="2463800"/>
              <a:ext cx="468081" cy="411480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等腰三角形 21"/>
            <p:cNvSpPr/>
            <p:nvPr userDrawn="1">
              <p:custDataLst>
                <p:tags r:id="rId6"/>
              </p:custDataLst>
            </p:nvPr>
          </p:nvSpPr>
          <p:spPr>
            <a:xfrm rot="7320000" flipV="1">
              <a:off x="4648175" y="2173580"/>
              <a:ext cx="311150" cy="273100"/>
            </a:xfrm>
            <a:prstGeom prst="triangl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等腰三角形 22"/>
            <p:cNvSpPr/>
            <p:nvPr userDrawn="1">
              <p:custDataLst>
                <p:tags r:id="rId7"/>
              </p:custDataLst>
            </p:nvPr>
          </p:nvSpPr>
          <p:spPr>
            <a:xfrm rot="10440000" flipV="1">
              <a:off x="3959045" y="1981200"/>
              <a:ext cx="311207" cy="27305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等腰三角形 16"/>
            <p:cNvSpPr/>
            <p:nvPr userDrawn="1">
              <p:custDataLst>
                <p:tags r:id="rId8"/>
              </p:custDataLst>
            </p:nvPr>
          </p:nvSpPr>
          <p:spPr>
            <a:xfrm rot="2640000" flipV="1">
              <a:off x="3560827" y="857250"/>
              <a:ext cx="417271" cy="42735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等腰三角形 21"/>
            <p:cNvSpPr/>
            <p:nvPr userDrawn="1">
              <p:custDataLst>
                <p:tags r:id="rId9"/>
              </p:custDataLst>
            </p:nvPr>
          </p:nvSpPr>
          <p:spPr>
            <a:xfrm rot="8760000" flipV="1">
              <a:off x="2267095" y="720725"/>
              <a:ext cx="922189" cy="92392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等腰三角形 24"/>
            <p:cNvSpPr/>
            <p:nvPr userDrawn="1">
              <p:custDataLst>
                <p:tags r:id="rId10"/>
              </p:custDataLst>
            </p:nvPr>
          </p:nvSpPr>
          <p:spPr>
            <a:xfrm rot="5400000" flipV="1">
              <a:off x="3158837" y="1825588"/>
              <a:ext cx="415925" cy="403299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等腰三角形 24"/>
            <p:cNvSpPr/>
            <p:nvPr userDrawn="1">
              <p:custDataLst>
                <p:tags r:id="rId11"/>
              </p:custDataLst>
            </p:nvPr>
          </p:nvSpPr>
          <p:spPr>
            <a:xfrm rot="5400000" flipV="1">
              <a:off x="439904" y="5052023"/>
              <a:ext cx="419100" cy="40329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>
              <p:custDataLst>
                <p:tags r:id="rId12"/>
              </p:custDataLst>
            </p:nvPr>
          </p:nvPicPr>
          <p:blipFill>
            <a:blip r:embed="rId13"/>
            <a:srcRect/>
            <a:stretch>
              <a:fillRect/>
            </a:stretch>
          </p:blipFill>
          <p:spPr>
            <a:xfrm>
              <a:off x="1136588" y="2106930"/>
              <a:ext cx="2033007" cy="273558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201" h="4308">
                  <a:moveTo>
                    <a:pt x="694" y="0"/>
                  </a:moveTo>
                  <a:lnTo>
                    <a:pt x="2507" y="0"/>
                  </a:lnTo>
                  <a:lnTo>
                    <a:pt x="2546" y="17"/>
                  </a:lnTo>
                  <a:cubicBezTo>
                    <a:pt x="2783" y="127"/>
                    <a:pt x="2999" y="276"/>
                    <a:pt x="3186" y="457"/>
                  </a:cubicBezTo>
                  <a:lnTo>
                    <a:pt x="3201" y="473"/>
                  </a:lnTo>
                  <a:lnTo>
                    <a:pt x="3201" y="3835"/>
                  </a:lnTo>
                  <a:lnTo>
                    <a:pt x="3186" y="3851"/>
                  </a:lnTo>
                  <a:cubicBezTo>
                    <a:pt x="2999" y="4032"/>
                    <a:pt x="2783" y="4181"/>
                    <a:pt x="2546" y="4291"/>
                  </a:cubicBezTo>
                  <a:lnTo>
                    <a:pt x="2507" y="4308"/>
                  </a:lnTo>
                  <a:lnTo>
                    <a:pt x="694" y="4308"/>
                  </a:lnTo>
                  <a:lnTo>
                    <a:pt x="655" y="4291"/>
                  </a:lnTo>
                  <a:cubicBezTo>
                    <a:pt x="418" y="4181"/>
                    <a:pt x="202" y="4032"/>
                    <a:pt x="15" y="3851"/>
                  </a:cubicBezTo>
                  <a:lnTo>
                    <a:pt x="0" y="3835"/>
                  </a:lnTo>
                  <a:lnTo>
                    <a:pt x="0" y="473"/>
                  </a:lnTo>
                  <a:lnTo>
                    <a:pt x="15" y="457"/>
                  </a:lnTo>
                  <a:cubicBezTo>
                    <a:pt x="202" y="276"/>
                    <a:pt x="418" y="127"/>
                    <a:pt x="655" y="17"/>
                  </a:cubicBezTo>
                  <a:lnTo>
                    <a:pt x="694" y="0"/>
                  </a:lnTo>
                  <a:close/>
                </a:path>
              </a:pathLst>
            </a:custGeom>
          </p:spPr>
        </p:pic>
        <p:sp>
          <p:nvSpPr>
            <p:cNvPr id="29" name="等腰三角形 16"/>
            <p:cNvSpPr/>
            <p:nvPr userDrawn="1">
              <p:custDataLst>
                <p:tags r:id="rId14"/>
              </p:custDataLst>
            </p:nvPr>
          </p:nvSpPr>
          <p:spPr>
            <a:xfrm rot="2640000" flipV="1">
              <a:off x="841259" y="4084955"/>
              <a:ext cx="417271" cy="42672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等腰三角形 21"/>
            <p:cNvSpPr/>
            <p:nvPr userDrawn="1">
              <p:custDataLst>
                <p:tags r:id="rId15"/>
              </p:custDataLst>
            </p:nvPr>
          </p:nvSpPr>
          <p:spPr>
            <a:xfrm rot="8760000" flipV="1">
              <a:off x="-258762" y="3962400"/>
              <a:ext cx="724033" cy="847725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1140" h="1334">
                  <a:moveTo>
                    <a:pt x="327" y="0"/>
                  </a:moveTo>
                  <a:lnTo>
                    <a:pt x="1140" y="1205"/>
                  </a:lnTo>
                  <a:lnTo>
                    <a:pt x="1132" y="1210"/>
                  </a:lnTo>
                  <a:cubicBezTo>
                    <a:pt x="1016" y="1289"/>
                    <a:pt x="876" y="1334"/>
                    <a:pt x="726" y="1334"/>
                  </a:cubicBezTo>
                  <a:cubicBezTo>
                    <a:pt x="325" y="1334"/>
                    <a:pt x="0" y="1009"/>
                    <a:pt x="0" y="607"/>
                  </a:cubicBezTo>
                  <a:cubicBezTo>
                    <a:pt x="0" y="356"/>
                    <a:pt x="127" y="135"/>
                    <a:pt x="320" y="5"/>
                  </a:cubicBezTo>
                  <a:lnTo>
                    <a:pt x="327" y="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" name="组合 4"/>
          <p:cNvGrpSpPr/>
          <p:nvPr>
            <p:custDataLst>
              <p:tags r:id="rId16"/>
            </p:custDataLst>
          </p:nvPr>
        </p:nvGrpSpPr>
        <p:grpSpPr>
          <a:xfrm>
            <a:off x="10020616" y="4918075"/>
            <a:ext cx="1264919" cy="1224278"/>
            <a:chOff x="10020616" y="4918075"/>
            <a:chExt cx="1264919" cy="1224278"/>
          </a:xfrm>
        </p:grpSpPr>
        <p:sp>
          <p:nvSpPr>
            <p:cNvPr id="9" name="等腰三角形 16"/>
            <p:cNvSpPr/>
            <p:nvPr>
              <p:custDataLst>
                <p:tags r:id="rId17"/>
              </p:custDataLst>
            </p:nvPr>
          </p:nvSpPr>
          <p:spPr>
            <a:xfrm rot="14340000" flipV="1">
              <a:off x="10942734" y="5783665"/>
              <a:ext cx="338083" cy="347519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等腰三角形 21"/>
            <p:cNvSpPr/>
            <p:nvPr>
              <p:custDataLst>
                <p:tags r:id="rId18"/>
              </p:custDataLst>
            </p:nvPr>
          </p:nvSpPr>
          <p:spPr>
            <a:xfrm rot="20460000" flipV="1">
              <a:off x="10170869" y="5087752"/>
              <a:ext cx="922482" cy="92400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等腰三角形 10"/>
            <p:cNvSpPr/>
            <p:nvPr>
              <p:custDataLst>
                <p:tags r:id="rId19"/>
              </p:custDataLst>
            </p:nvPr>
          </p:nvSpPr>
          <p:spPr>
            <a:xfrm rot="1320000" flipV="1">
              <a:off x="10707713" y="4918075"/>
              <a:ext cx="468230" cy="412435"/>
            </a:xfrm>
            <a:prstGeom prst="triangl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等腰三角形 11"/>
            <p:cNvSpPr/>
            <p:nvPr>
              <p:custDataLst>
                <p:tags r:id="rId20"/>
              </p:custDataLst>
            </p:nvPr>
          </p:nvSpPr>
          <p:spPr>
            <a:xfrm rot="7320000" flipV="1">
              <a:off x="10002467" y="5851017"/>
              <a:ext cx="309485" cy="273187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3" name="Group 162"/>
            <p:cNvGrpSpPr/>
            <p:nvPr/>
          </p:nvGrpSpPr>
          <p:grpSpPr>
            <a:xfrm rot="20940000">
              <a:off x="10405301" y="5340678"/>
              <a:ext cx="455523" cy="417519"/>
              <a:chOff x="5022850" y="2200275"/>
              <a:chExt cx="368301" cy="368300"/>
            </a:xfrm>
            <a:solidFill>
              <a:schemeClr val="bg1">
                <a:lumMod val="95000"/>
              </a:schemeClr>
            </a:solidFill>
          </p:grpSpPr>
          <p:sp>
            <p:nvSpPr>
              <p:cNvPr id="14" name="Freeform 279"/>
              <p:cNvSpPr/>
              <p:nvPr>
                <p:custDataLst>
                  <p:tags r:id="rId21"/>
                </p:custDataLst>
              </p:nvPr>
            </p:nvSpPr>
            <p:spPr bwMode="auto">
              <a:xfrm>
                <a:off x="5151438" y="2200275"/>
                <a:ext cx="239713" cy="239713"/>
              </a:xfrm>
              <a:custGeom>
                <a:avLst/>
                <a:gdLst>
                  <a:gd name="T0" fmla="*/ 274 w 319"/>
                  <a:gd name="T1" fmla="*/ 45 h 319"/>
                  <a:gd name="T2" fmla="*/ 109 w 319"/>
                  <a:gd name="T3" fmla="*/ 45 h 319"/>
                  <a:gd name="T4" fmla="*/ 0 w 319"/>
                  <a:gd name="T5" fmla="*/ 154 h 319"/>
                  <a:gd name="T6" fmla="*/ 164 w 319"/>
                  <a:gd name="T7" fmla="*/ 319 h 319"/>
                  <a:gd name="T8" fmla="*/ 274 w 319"/>
                  <a:gd name="T9" fmla="*/ 210 h 319"/>
                  <a:gd name="T10" fmla="*/ 274 w 319"/>
                  <a:gd name="T11" fmla="*/ 45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9" h="319">
                    <a:moveTo>
                      <a:pt x="274" y="45"/>
                    </a:moveTo>
                    <a:cubicBezTo>
                      <a:pt x="228" y="0"/>
                      <a:pt x="155" y="0"/>
                      <a:pt x="109" y="45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164" y="319"/>
                      <a:pt x="164" y="319"/>
                      <a:pt x="164" y="319"/>
                    </a:cubicBezTo>
                    <a:cubicBezTo>
                      <a:pt x="274" y="210"/>
                      <a:pt x="274" y="210"/>
                      <a:pt x="274" y="210"/>
                    </a:cubicBezTo>
                    <a:cubicBezTo>
                      <a:pt x="319" y="164"/>
                      <a:pt x="319" y="91"/>
                      <a:pt x="274" y="4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Microsoft YaHei UI" panose="020B0503020204020204" charset="-122"/>
                  <a:cs typeface="+mn-cs"/>
                </a:endParaRPr>
              </a:p>
            </p:txBody>
          </p:sp>
          <p:sp>
            <p:nvSpPr>
              <p:cNvPr id="15" name="Freeform 280"/>
              <p:cNvSpPr/>
              <p:nvPr>
                <p:custDataLst>
                  <p:tags r:id="rId22"/>
                </p:custDataLst>
              </p:nvPr>
            </p:nvSpPr>
            <p:spPr bwMode="auto">
              <a:xfrm>
                <a:off x="5022850" y="2324100"/>
                <a:ext cx="241300" cy="244475"/>
              </a:xfrm>
              <a:custGeom>
                <a:avLst/>
                <a:gdLst>
                  <a:gd name="T0" fmla="*/ 155 w 320"/>
                  <a:gd name="T1" fmla="*/ 5 h 325"/>
                  <a:gd name="T2" fmla="*/ 161 w 320"/>
                  <a:gd name="T3" fmla="*/ 0 h 325"/>
                  <a:gd name="T4" fmla="*/ 45 w 320"/>
                  <a:gd name="T5" fmla="*/ 116 h 325"/>
                  <a:gd name="T6" fmla="*/ 45 w 320"/>
                  <a:gd name="T7" fmla="*/ 280 h 325"/>
                  <a:gd name="T8" fmla="*/ 209 w 320"/>
                  <a:gd name="T9" fmla="*/ 280 h 325"/>
                  <a:gd name="T10" fmla="*/ 320 w 320"/>
                  <a:gd name="T11" fmla="*/ 170 h 325"/>
                  <a:gd name="T12" fmla="*/ 155 w 320"/>
                  <a:gd name="T13" fmla="*/ 5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0" h="325">
                    <a:moveTo>
                      <a:pt x="155" y="5"/>
                    </a:moveTo>
                    <a:cubicBezTo>
                      <a:pt x="161" y="0"/>
                      <a:pt x="161" y="0"/>
                      <a:pt x="161" y="0"/>
                    </a:cubicBezTo>
                    <a:cubicBezTo>
                      <a:pt x="45" y="116"/>
                      <a:pt x="45" y="116"/>
                      <a:pt x="45" y="116"/>
                    </a:cubicBezTo>
                    <a:cubicBezTo>
                      <a:pt x="0" y="161"/>
                      <a:pt x="0" y="234"/>
                      <a:pt x="45" y="280"/>
                    </a:cubicBezTo>
                    <a:cubicBezTo>
                      <a:pt x="90" y="325"/>
                      <a:pt x="164" y="325"/>
                      <a:pt x="209" y="280"/>
                    </a:cubicBezTo>
                    <a:cubicBezTo>
                      <a:pt x="320" y="170"/>
                      <a:pt x="320" y="170"/>
                      <a:pt x="320" y="170"/>
                    </a:cubicBezTo>
                    <a:lnTo>
                      <a:pt x="155" y="5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Microsoft YaHei UI" panose="020B0503020204020204" charset="-122"/>
                  <a:cs typeface="+mn-cs"/>
                </a:endParaRPr>
              </a:p>
            </p:txBody>
          </p:sp>
        </p:grpSp>
      </p:grpSp>
      <p:grpSp>
        <p:nvGrpSpPr>
          <p:cNvPr id="4" name="组合 3"/>
          <p:cNvGrpSpPr/>
          <p:nvPr>
            <p:custDataLst>
              <p:tags r:id="rId23"/>
            </p:custDataLst>
          </p:nvPr>
        </p:nvGrpSpPr>
        <p:grpSpPr>
          <a:xfrm>
            <a:off x="10168892" y="604831"/>
            <a:ext cx="923924" cy="925519"/>
            <a:chOff x="10168892" y="604831"/>
            <a:chExt cx="923924" cy="925519"/>
          </a:xfrm>
        </p:grpSpPr>
        <p:sp>
          <p:nvSpPr>
            <p:cNvPr id="31" name="等腰三角形 30"/>
            <p:cNvSpPr/>
            <p:nvPr>
              <p:custDataLst>
                <p:tags r:id="rId24"/>
              </p:custDataLst>
            </p:nvPr>
          </p:nvSpPr>
          <p:spPr>
            <a:xfrm rot="20520000" flipV="1">
              <a:off x="10618481" y="1117666"/>
              <a:ext cx="467039" cy="412684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等腰三角形 31"/>
            <p:cNvSpPr/>
            <p:nvPr>
              <p:custDataLst>
                <p:tags r:id="rId25"/>
              </p:custDataLst>
            </p:nvPr>
          </p:nvSpPr>
          <p:spPr>
            <a:xfrm rot="4920000" flipV="1">
              <a:off x="10802184" y="623870"/>
              <a:ext cx="309672" cy="27159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等腰三角形 32"/>
            <p:cNvSpPr/>
            <p:nvPr>
              <p:custDataLst>
                <p:tags r:id="rId26"/>
              </p:custDataLst>
            </p:nvPr>
          </p:nvSpPr>
          <p:spPr>
            <a:xfrm rot="8040000" flipV="1">
              <a:off x="10150487" y="920190"/>
              <a:ext cx="309672" cy="27286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7"/>
            </p:custDataLst>
          </p:nvPr>
        </p:nvSpPr>
        <p:spPr>
          <a:xfrm>
            <a:off x="5267595" y="1986280"/>
            <a:ext cx="5968552" cy="1029517"/>
          </a:xfrm>
        </p:spPr>
        <p:txBody>
          <a:bodyPr lIns="90000" tIns="46800" rIns="9000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400" b="1" i="0" u="none" strike="noStrike" kern="1200" cap="none" spc="600" normalizeH="0" baseline="0" noProof="1" dirty="0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编辑标题</a:t>
            </a:r>
            <a:endParaRPr noProof="1">
              <a:sym typeface="+mn-ea"/>
            </a:endParaRPr>
          </a:p>
        </p:txBody>
      </p:sp>
      <p:sp>
        <p:nvSpPr>
          <p:cNvPr id="37" name="文本占位符 36"/>
          <p:cNvSpPr>
            <a:spLocks noGrp="1"/>
          </p:cNvSpPr>
          <p:nvPr>
            <p:ph type="body" sz="quarter" idx="13" hasCustomPrompt="1"/>
            <p:custDataLst>
              <p:tags r:id="rId28"/>
            </p:custDataLst>
          </p:nvPr>
        </p:nvSpPr>
        <p:spPr>
          <a:xfrm>
            <a:off x="5267595" y="3051584"/>
            <a:ext cx="5970257" cy="587548"/>
          </a:xfrm>
        </p:spPr>
        <p:txBody>
          <a:bodyPr lIns="90000" rIns="90000" bIns="46800">
            <a:normAutofit/>
          </a:bodyPr>
          <a:lstStyle>
            <a:lvl1pPr marL="0" indent="0" algn="ctr">
              <a:buNone/>
              <a:defRPr sz="280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38" name="文本占位符 36"/>
          <p:cNvSpPr>
            <a:spLocks noGrp="1"/>
          </p:cNvSpPr>
          <p:nvPr>
            <p:ph type="body" sz="quarter" idx="14" hasCustomPrompt="1"/>
            <p:custDataLst>
              <p:tags r:id="rId29"/>
            </p:custDataLst>
          </p:nvPr>
        </p:nvSpPr>
        <p:spPr>
          <a:xfrm>
            <a:off x="5267595" y="3701293"/>
            <a:ext cx="5970257" cy="479575"/>
          </a:xfrm>
        </p:spPr>
        <p:txBody>
          <a:bodyPr lIns="90000" tIns="0" rIns="90000" bIns="46800">
            <a:normAutofit/>
          </a:bodyPr>
          <a:lstStyle>
            <a:lvl1pPr marL="0" indent="0" algn="ctr">
              <a:buNone/>
              <a:defRPr sz="200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noProof="1"/>
              <a:t>单击此处编辑文本  </a:t>
            </a:r>
            <a:endParaRPr lang="zh-CN" altLang="en-US" noProof="1"/>
          </a:p>
        </p:txBody>
      </p:sp>
      <p:sp>
        <p:nvSpPr>
          <p:cNvPr id="34" name="日期占位符 2"/>
          <p:cNvSpPr>
            <a:spLocks noGrp="1"/>
          </p:cNvSpPr>
          <p:nvPr>
            <p:ph type="dt" sz="half" idx="2"/>
            <p:custDataLst>
              <p:tags r:id="rId30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45CD702-7753-4330-AD9E-14F5201AE01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3"/>
          <p:cNvSpPr>
            <a:spLocks noGrp="1"/>
          </p:cNvSpPr>
          <p:nvPr>
            <p:ph type="ftr" sz="quarter" idx="3"/>
            <p:custDataLst>
              <p:tags r:id="rId31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4"/>
          <p:cNvSpPr>
            <a:spLocks noGrp="1"/>
          </p:cNvSpPr>
          <p:nvPr>
            <p:ph type="sldNum" sz="quarter" idx="4"/>
            <p:custDataLst>
              <p:tags r:id="rId32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38849A2-E14E-46B8-A183-9EA18DE1A0C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935DB76-85DE-4847-AB8A-E21055E4BCD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CA9DA2C-3BB4-4F4D-BE76-99EC9EDD900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rtlCol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935DB76-85DE-4847-AB8A-E21055E4BCD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CA9DA2C-3BB4-4F4D-BE76-99EC9EDD900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501650" y="381000"/>
            <a:ext cx="11204575" cy="6124575"/>
          </a:xfrm>
          <a:prstGeom prst="rect">
            <a:avLst/>
          </a:prstGeom>
          <a:noFill/>
          <a:ln w="19050" cmpd="sng"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F3C0DB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>
            <p:custDataLst>
              <p:tags r:id="rId3"/>
            </p:custDataLst>
          </p:nvPr>
        </p:nvGrpSpPr>
        <p:grpSpPr>
          <a:xfrm>
            <a:off x="1433513" y="771525"/>
            <a:ext cx="2316162" cy="2405063"/>
            <a:chOff x="1433513" y="771525"/>
            <a:chExt cx="2316162" cy="2405063"/>
          </a:xfrm>
        </p:grpSpPr>
        <p:sp>
          <p:nvSpPr>
            <p:cNvPr id="9" name="等腰三角形 16"/>
            <p:cNvSpPr/>
            <p:nvPr>
              <p:custDataLst>
                <p:tags r:id="rId4"/>
              </p:custDataLst>
            </p:nvPr>
          </p:nvSpPr>
          <p:spPr>
            <a:xfrm rot="2640000" flipV="1">
              <a:off x="3133725" y="1654175"/>
              <a:ext cx="615950" cy="63182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等腰三角形 21"/>
            <p:cNvSpPr/>
            <p:nvPr>
              <p:custDataLst>
                <p:tags r:id="rId5"/>
              </p:custDataLst>
            </p:nvPr>
          </p:nvSpPr>
          <p:spPr>
            <a:xfrm rot="8760000" flipV="1">
              <a:off x="1433513" y="1550988"/>
              <a:ext cx="1360488" cy="13620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等腰三角形 24"/>
            <p:cNvSpPr/>
            <p:nvPr>
              <p:custDataLst>
                <p:tags r:id="rId6"/>
              </p:custDataLst>
            </p:nvPr>
          </p:nvSpPr>
          <p:spPr>
            <a:xfrm rot="5400000" flipV="1">
              <a:off x="2720181" y="2569369"/>
              <a:ext cx="615950" cy="59848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7"/>
              </p:custDataLst>
            </p:nvPr>
          </p:nvSpPr>
          <p:spPr>
            <a:xfrm rot="20520000" flipV="1">
              <a:off x="2689225" y="1279525"/>
              <a:ext cx="466725" cy="412750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等腰三角形 15"/>
            <p:cNvSpPr/>
            <p:nvPr>
              <p:custDataLst>
                <p:tags r:id="rId8"/>
              </p:custDataLst>
            </p:nvPr>
          </p:nvSpPr>
          <p:spPr>
            <a:xfrm rot="4920000" flipV="1">
              <a:off x="2873375" y="790575"/>
              <a:ext cx="311150" cy="273050"/>
            </a:xfrm>
            <a:prstGeom prst="triangl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9"/>
              </p:custDataLst>
            </p:nvPr>
          </p:nvSpPr>
          <p:spPr>
            <a:xfrm rot="8040000" flipV="1">
              <a:off x="2223294" y="1086644"/>
              <a:ext cx="309563" cy="27305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1" name="Group 203"/>
            <p:cNvGrpSpPr/>
            <p:nvPr>
              <p:custDataLst>
                <p:tags r:id="rId10"/>
              </p:custDataLst>
            </p:nvPr>
          </p:nvGrpSpPr>
          <p:grpSpPr>
            <a:xfrm rot="10080000" flipH="1" flipV="1">
              <a:off x="1825590" y="1732913"/>
              <a:ext cx="585470" cy="986146"/>
              <a:chOff x="5068888" y="3838575"/>
              <a:chExt cx="246063" cy="414338"/>
            </a:xfrm>
            <a:solidFill>
              <a:schemeClr val="bg1"/>
            </a:solidFill>
          </p:grpSpPr>
          <p:sp>
            <p:nvSpPr>
              <p:cNvPr id="22" name="Freeform 310"/>
              <p:cNvSpPr/>
              <p:nvPr>
                <p:custDataLst>
                  <p:tags r:id="rId11"/>
                </p:custDataLst>
              </p:nvPr>
            </p:nvSpPr>
            <p:spPr bwMode="auto">
              <a:xfrm>
                <a:off x="5068888" y="3843338"/>
                <a:ext cx="241300" cy="409575"/>
              </a:xfrm>
              <a:custGeom>
                <a:avLst/>
                <a:gdLst>
                  <a:gd name="T0" fmla="*/ 268 w 321"/>
                  <a:gd name="T1" fmla="*/ 0 h 544"/>
                  <a:gd name="T2" fmla="*/ 243 w 321"/>
                  <a:gd name="T3" fmla="*/ 0 h 544"/>
                  <a:gd name="T4" fmla="*/ 243 w 321"/>
                  <a:gd name="T5" fmla="*/ 35 h 544"/>
                  <a:gd name="T6" fmla="*/ 268 w 321"/>
                  <a:gd name="T7" fmla="*/ 35 h 544"/>
                  <a:gd name="T8" fmla="*/ 286 w 321"/>
                  <a:gd name="T9" fmla="*/ 53 h 544"/>
                  <a:gd name="T10" fmla="*/ 286 w 321"/>
                  <a:gd name="T11" fmla="*/ 190 h 544"/>
                  <a:gd name="T12" fmla="*/ 268 w 321"/>
                  <a:gd name="T13" fmla="*/ 208 h 544"/>
                  <a:gd name="T14" fmla="*/ 53 w 321"/>
                  <a:gd name="T15" fmla="*/ 208 h 544"/>
                  <a:gd name="T16" fmla="*/ 35 w 321"/>
                  <a:gd name="T17" fmla="*/ 190 h 544"/>
                  <a:gd name="T18" fmla="*/ 35 w 321"/>
                  <a:gd name="T19" fmla="*/ 53 h 544"/>
                  <a:gd name="T20" fmla="*/ 53 w 321"/>
                  <a:gd name="T21" fmla="*/ 35 h 544"/>
                  <a:gd name="T22" fmla="*/ 78 w 321"/>
                  <a:gd name="T23" fmla="*/ 35 h 544"/>
                  <a:gd name="T24" fmla="*/ 78 w 321"/>
                  <a:gd name="T25" fmla="*/ 0 h 544"/>
                  <a:gd name="T26" fmla="*/ 53 w 321"/>
                  <a:gd name="T27" fmla="*/ 0 h 544"/>
                  <a:gd name="T28" fmla="*/ 0 w 321"/>
                  <a:gd name="T29" fmla="*/ 53 h 544"/>
                  <a:gd name="T30" fmla="*/ 0 w 321"/>
                  <a:gd name="T31" fmla="*/ 190 h 544"/>
                  <a:gd name="T32" fmla="*/ 53 w 321"/>
                  <a:gd name="T33" fmla="*/ 243 h 544"/>
                  <a:gd name="T34" fmla="*/ 142 w 321"/>
                  <a:gd name="T35" fmla="*/ 243 h 544"/>
                  <a:gd name="T36" fmla="*/ 142 w 321"/>
                  <a:gd name="T37" fmla="*/ 486 h 544"/>
                  <a:gd name="T38" fmla="*/ 199 w 321"/>
                  <a:gd name="T39" fmla="*/ 544 h 544"/>
                  <a:gd name="T40" fmla="*/ 238 w 321"/>
                  <a:gd name="T41" fmla="*/ 544 h 544"/>
                  <a:gd name="T42" fmla="*/ 296 w 321"/>
                  <a:gd name="T43" fmla="*/ 486 h 544"/>
                  <a:gd name="T44" fmla="*/ 296 w 321"/>
                  <a:gd name="T45" fmla="*/ 445 h 544"/>
                  <a:gd name="T46" fmla="*/ 258 w 321"/>
                  <a:gd name="T47" fmla="*/ 445 h 544"/>
                  <a:gd name="T48" fmla="*/ 258 w 321"/>
                  <a:gd name="T49" fmla="*/ 486 h 544"/>
                  <a:gd name="T50" fmla="*/ 238 w 321"/>
                  <a:gd name="T51" fmla="*/ 506 h 544"/>
                  <a:gd name="T52" fmla="*/ 199 w 321"/>
                  <a:gd name="T53" fmla="*/ 506 h 544"/>
                  <a:gd name="T54" fmla="*/ 179 w 321"/>
                  <a:gd name="T55" fmla="*/ 486 h 544"/>
                  <a:gd name="T56" fmla="*/ 179 w 321"/>
                  <a:gd name="T57" fmla="*/ 243 h 544"/>
                  <a:gd name="T58" fmla="*/ 268 w 321"/>
                  <a:gd name="T59" fmla="*/ 243 h 544"/>
                  <a:gd name="T60" fmla="*/ 321 w 321"/>
                  <a:gd name="T61" fmla="*/ 190 h 544"/>
                  <a:gd name="T62" fmla="*/ 321 w 321"/>
                  <a:gd name="T63" fmla="*/ 53 h 544"/>
                  <a:gd name="T64" fmla="*/ 268 w 321"/>
                  <a:gd name="T65" fmla="*/ 0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21" h="544">
                    <a:moveTo>
                      <a:pt x="268" y="0"/>
                    </a:moveTo>
                    <a:cubicBezTo>
                      <a:pt x="243" y="0"/>
                      <a:pt x="243" y="0"/>
                      <a:pt x="243" y="0"/>
                    </a:cubicBezTo>
                    <a:cubicBezTo>
                      <a:pt x="243" y="35"/>
                      <a:pt x="243" y="35"/>
                      <a:pt x="243" y="35"/>
                    </a:cubicBezTo>
                    <a:cubicBezTo>
                      <a:pt x="268" y="35"/>
                      <a:pt x="268" y="35"/>
                      <a:pt x="268" y="35"/>
                    </a:cubicBezTo>
                    <a:cubicBezTo>
                      <a:pt x="278" y="35"/>
                      <a:pt x="286" y="43"/>
                      <a:pt x="286" y="53"/>
                    </a:cubicBezTo>
                    <a:cubicBezTo>
                      <a:pt x="286" y="190"/>
                      <a:pt x="286" y="190"/>
                      <a:pt x="286" y="190"/>
                    </a:cubicBezTo>
                    <a:cubicBezTo>
                      <a:pt x="286" y="200"/>
                      <a:pt x="278" y="208"/>
                      <a:pt x="268" y="208"/>
                    </a:cubicBezTo>
                    <a:cubicBezTo>
                      <a:pt x="53" y="208"/>
                      <a:pt x="53" y="208"/>
                      <a:pt x="53" y="208"/>
                    </a:cubicBezTo>
                    <a:cubicBezTo>
                      <a:pt x="43" y="208"/>
                      <a:pt x="35" y="200"/>
                      <a:pt x="35" y="190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43"/>
                      <a:pt x="43" y="35"/>
                      <a:pt x="53" y="35"/>
                    </a:cubicBezTo>
                    <a:cubicBezTo>
                      <a:pt x="78" y="35"/>
                      <a:pt x="78" y="35"/>
                      <a:pt x="78" y="35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24" y="0"/>
                      <a:pt x="0" y="24"/>
                      <a:pt x="0" y="53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219"/>
                      <a:pt x="24" y="243"/>
                      <a:pt x="53" y="243"/>
                    </a:cubicBezTo>
                    <a:cubicBezTo>
                      <a:pt x="142" y="243"/>
                      <a:pt x="142" y="243"/>
                      <a:pt x="142" y="243"/>
                    </a:cubicBezTo>
                    <a:cubicBezTo>
                      <a:pt x="142" y="486"/>
                      <a:pt x="142" y="486"/>
                      <a:pt x="142" y="486"/>
                    </a:cubicBezTo>
                    <a:cubicBezTo>
                      <a:pt x="142" y="518"/>
                      <a:pt x="167" y="544"/>
                      <a:pt x="199" y="544"/>
                    </a:cubicBezTo>
                    <a:cubicBezTo>
                      <a:pt x="238" y="544"/>
                      <a:pt x="238" y="544"/>
                      <a:pt x="238" y="544"/>
                    </a:cubicBezTo>
                    <a:cubicBezTo>
                      <a:pt x="270" y="544"/>
                      <a:pt x="296" y="518"/>
                      <a:pt x="296" y="486"/>
                    </a:cubicBezTo>
                    <a:cubicBezTo>
                      <a:pt x="296" y="445"/>
                      <a:pt x="296" y="445"/>
                      <a:pt x="296" y="445"/>
                    </a:cubicBezTo>
                    <a:cubicBezTo>
                      <a:pt x="258" y="445"/>
                      <a:pt x="258" y="445"/>
                      <a:pt x="258" y="445"/>
                    </a:cubicBezTo>
                    <a:cubicBezTo>
                      <a:pt x="258" y="486"/>
                      <a:pt x="258" y="486"/>
                      <a:pt x="258" y="486"/>
                    </a:cubicBezTo>
                    <a:cubicBezTo>
                      <a:pt x="258" y="497"/>
                      <a:pt x="249" y="506"/>
                      <a:pt x="238" y="506"/>
                    </a:cubicBezTo>
                    <a:cubicBezTo>
                      <a:pt x="199" y="506"/>
                      <a:pt x="199" y="506"/>
                      <a:pt x="199" y="506"/>
                    </a:cubicBezTo>
                    <a:cubicBezTo>
                      <a:pt x="188" y="506"/>
                      <a:pt x="179" y="497"/>
                      <a:pt x="179" y="486"/>
                    </a:cubicBezTo>
                    <a:cubicBezTo>
                      <a:pt x="179" y="243"/>
                      <a:pt x="179" y="243"/>
                      <a:pt x="179" y="243"/>
                    </a:cubicBezTo>
                    <a:cubicBezTo>
                      <a:pt x="268" y="243"/>
                      <a:pt x="268" y="243"/>
                      <a:pt x="268" y="243"/>
                    </a:cubicBezTo>
                    <a:cubicBezTo>
                      <a:pt x="297" y="243"/>
                      <a:pt x="321" y="219"/>
                      <a:pt x="321" y="190"/>
                    </a:cubicBezTo>
                    <a:cubicBezTo>
                      <a:pt x="321" y="53"/>
                      <a:pt x="321" y="53"/>
                      <a:pt x="321" y="53"/>
                    </a:cubicBezTo>
                    <a:cubicBezTo>
                      <a:pt x="321" y="24"/>
                      <a:pt x="297" y="0"/>
                      <a:pt x="26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Microsoft YaHei UI" panose="020B0503020204020204" charset="-122"/>
                  <a:cs typeface="+mn-cs"/>
                </a:endParaRPr>
              </a:p>
            </p:txBody>
          </p:sp>
          <p:sp>
            <p:nvSpPr>
              <p:cNvPr id="23" name="Freeform 311"/>
              <p:cNvSpPr/>
              <p:nvPr>
                <p:custDataLst>
                  <p:tags r:id="rId12"/>
                </p:custDataLst>
              </p:nvPr>
            </p:nvSpPr>
            <p:spPr bwMode="auto">
              <a:xfrm>
                <a:off x="5106988" y="3838575"/>
                <a:ext cx="63500" cy="38100"/>
              </a:xfrm>
              <a:custGeom>
                <a:avLst/>
                <a:gdLst>
                  <a:gd name="T0" fmla="*/ 84 w 84"/>
                  <a:gd name="T1" fmla="*/ 41 h 52"/>
                  <a:gd name="T2" fmla="*/ 73 w 84"/>
                  <a:gd name="T3" fmla="*/ 52 h 52"/>
                  <a:gd name="T4" fmla="*/ 11 w 84"/>
                  <a:gd name="T5" fmla="*/ 52 h 52"/>
                  <a:gd name="T6" fmla="*/ 0 w 84"/>
                  <a:gd name="T7" fmla="*/ 41 h 52"/>
                  <a:gd name="T8" fmla="*/ 0 w 84"/>
                  <a:gd name="T9" fmla="*/ 11 h 52"/>
                  <a:gd name="T10" fmla="*/ 11 w 84"/>
                  <a:gd name="T11" fmla="*/ 0 h 52"/>
                  <a:gd name="T12" fmla="*/ 73 w 84"/>
                  <a:gd name="T13" fmla="*/ 0 h 52"/>
                  <a:gd name="T14" fmla="*/ 84 w 84"/>
                  <a:gd name="T15" fmla="*/ 11 h 52"/>
                  <a:gd name="T16" fmla="*/ 84 w 84"/>
                  <a:gd name="T17" fmla="*/ 4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52">
                    <a:moveTo>
                      <a:pt x="84" y="41"/>
                    </a:moveTo>
                    <a:cubicBezTo>
                      <a:pt x="84" y="47"/>
                      <a:pt x="79" y="52"/>
                      <a:pt x="73" y="52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5" y="52"/>
                      <a:pt x="0" y="47"/>
                      <a:pt x="0" y="4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9" y="0"/>
                      <a:pt x="84" y="5"/>
                      <a:pt x="84" y="11"/>
                    </a:cubicBezTo>
                    <a:lnTo>
                      <a:pt x="84" y="4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Microsoft YaHei UI" panose="020B0503020204020204" charset="-122"/>
                  <a:cs typeface="+mn-cs"/>
                </a:endParaRPr>
              </a:p>
            </p:txBody>
          </p:sp>
          <p:sp>
            <p:nvSpPr>
              <p:cNvPr id="24" name="Freeform 312"/>
              <p:cNvSpPr/>
              <p:nvPr>
                <p:custDataLst>
                  <p:tags r:id="rId13"/>
                </p:custDataLst>
              </p:nvPr>
            </p:nvSpPr>
            <p:spPr bwMode="auto">
              <a:xfrm>
                <a:off x="5207000" y="3838575"/>
                <a:ext cx="63500" cy="38100"/>
              </a:xfrm>
              <a:custGeom>
                <a:avLst/>
                <a:gdLst>
                  <a:gd name="T0" fmla="*/ 73 w 85"/>
                  <a:gd name="T1" fmla="*/ 0 h 52"/>
                  <a:gd name="T2" fmla="*/ 11 w 85"/>
                  <a:gd name="T3" fmla="*/ 0 h 52"/>
                  <a:gd name="T4" fmla="*/ 0 w 85"/>
                  <a:gd name="T5" fmla="*/ 11 h 52"/>
                  <a:gd name="T6" fmla="*/ 0 w 85"/>
                  <a:gd name="T7" fmla="*/ 41 h 52"/>
                  <a:gd name="T8" fmla="*/ 11 w 85"/>
                  <a:gd name="T9" fmla="*/ 52 h 52"/>
                  <a:gd name="T10" fmla="*/ 73 w 85"/>
                  <a:gd name="T11" fmla="*/ 52 h 52"/>
                  <a:gd name="T12" fmla="*/ 85 w 85"/>
                  <a:gd name="T13" fmla="*/ 41 h 52"/>
                  <a:gd name="T14" fmla="*/ 85 w 85"/>
                  <a:gd name="T15" fmla="*/ 11 h 52"/>
                  <a:gd name="T16" fmla="*/ 73 w 85"/>
                  <a:gd name="T1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" h="52">
                    <a:moveTo>
                      <a:pt x="73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7"/>
                      <a:pt x="5" y="52"/>
                      <a:pt x="11" y="52"/>
                    </a:cubicBezTo>
                    <a:cubicBezTo>
                      <a:pt x="73" y="52"/>
                      <a:pt x="73" y="52"/>
                      <a:pt x="73" y="52"/>
                    </a:cubicBezTo>
                    <a:cubicBezTo>
                      <a:pt x="80" y="52"/>
                      <a:pt x="85" y="47"/>
                      <a:pt x="85" y="41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5" y="5"/>
                      <a:pt x="80" y="0"/>
                      <a:pt x="7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Microsoft YaHei UI" panose="020B0503020204020204" charset="-122"/>
                  <a:cs typeface="+mn-cs"/>
                </a:endParaRPr>
              </a:p>
            </p:txBody>
          </p:sp>
          <p:sp>
            <p:nvSpPr>
              <p:cNvPr id="25" name="Oval 313"/>
              <p:cNvSpPr>
                <a:spLocks noChangeArrowheads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5233988" y="4103688"/>
                <a:ext cx="80963" cy="8096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Microsoft YaHei UI" panose="020B0503020204020204" charset="-122"/>
                  <a:cs typeface="+mn-cs"/>
                </a:endParaRPr>
              </a:p>
            </p:txBody>
          </p:sp>
        </p:grpSp>
      </p:grpSp>
      <p:grpSp>
        <p:nvGrpSpPr>
          <p:cNvPr id="4" name="组合 3"/>
          <p:cNvGrpSpPr/>
          <p:nvPr>
            <p:custDataLst>
              <p:tags r:id="rId15"/>
            </p:custDataLst>
          </p:nvPr>
        </p:nvGrpSpPr>
        <p:grpSpPr>
          <a:xfrm>
            <a:off x="9480549" y="4154487"/>
            <a:ext cx="1855789" cy="1822451"/>
            <a:chOff x="9480549" y="4154487"/>
            <a:chExt cx="1855789" cy="1822451"/>
          </a:xfrm>
        </p:grpSpPr>
        <p:sp>
          <p:nvSpPr>
            <p:cNvPr id="12" name="等腰三角形 16"/>
            <p:cNvSpPr/>
            <p:nvPr>
              <p:custDataLst>
                <p:tags r:id="rId16"/>
              </p:custDataLst>
            </p:nvPr>
          </p:nvSpPr>
          <p:spPr>
            <a:xfrm rot="13680000" flipV="1">
              <a:off x="9486106" y="5298281"/>
              <a:ext cx="444500" cy="45561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等腰三角形 21"/>
            <p:cNvSpPr/>
            <p:nvPr>
              <p:custDataLst>
                <p:tags r:id="rId17"/>
              </p:custDataLst>
            </p:nvPr>
          </p:nvSpPr>
          <p:spPr>
            <a:xfrm rot="19800000" flipV="1">
              <a:off x="10055225" y="4992688"/>
              <a:ext cx="982663" cy="9842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等腰三角形 24"/>
            <p:cNvSpPr/>
            <p:nvPr>
              <p:custDataLst>
                <p:tags r:id="rId18"/>
              </p:custDataLst>
            </p:nvPr>
          </p:nvSpPr>
          <p:spPr>
            <a:xfrm rot="16440000" flipV="1">
              <a:off x="9486900" y="4562475"/>
              <a:ext cx="444500" cy="4318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等腰三角形 17"/>
            <p:cNvSpPr/>
            <p:nvPr>
              <p:custDataLst>
                <p:tags r:id="rId19"/>
              </p:custDataLst>
            </p:nvPr>
          </p:nvSpPr>
          <p:spPr>
            <a:xfrm rot="20520000" flipV="1">
              <a:off x="10858500" y="4662488"/>
              <a:ext cx="468313" cy="41116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等腰三角形 18"/>
            <p:cNvSpPr/>
            <p:nvPr>
              <p:custDataLst>
                <p:tags r:id="rId20"/>
              </p:custDataLst>
            </p:nvPr>
          </p:nvSpPr>
          <p:spPr>
            <a:xfrm rot="4920000" flipV="1">
              <a:off x="11045031" y="4172744"/>
              <a:ext cx="309563" cy="273050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" name="等腰三角形 19"/>
            <p:cNvSpPr/>
            <p:nvPr>
              <p:custDataLst>
                <p:tags r:id="rId21"/>
              </p:custDataLst>
            </p:nvPr>
          </p:nvSpPr>
          <p:spPr>
            <a:xfrm rot="8040000" flipV="1">
              <a:off x="10392569" y="4468019"/>
              <a:ext cx="309563" cy="27305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6" name="Group 208"/>
            <p:cNvGrpSpPr/>
            <p:nvPr>
              <p:custDataLst>
                <p:tags r:id="rId22"/>
              </p:custDataLst>
            </p:nvPr>
          </p:nvGrpSpPr>
          <p:grpSpPr>
            <a:xfrm rot="20760000">
              <a:off x="10368234" y="5225413"/>
              <a:ext cx="328936" cy="488315"/>
              <a:chOff x="65087" y="3805238"/>
              <a:chExt cx="303213" cy="450850"/>
            </a:xfrm>
            <a:solidFill>
              <a:schemeClr val="bg1"/>
            </a:solidFill>
          </p:grpSpPr>
          <p:sp>
            <p:nvSpPr>
              <p:cNvPr id="27" name="Freeform 314"/>
              <p:cNvSpPr/>
              <p:nvPr>
                <p:custDataLst>
                  <p:tags r:id="rId23"/>
                </p:custDataLst>
              </p:nvPr>
            </p:nvSpPr>
            <p:spPr bwMode="auto">
              <a:xfrm>
                <a:off x="142875" y="3870325"/>
                <a:ext cx="147638" cy="47625"/>
              </a:xfrm>
              <a:custGeom>
                <a:avLst/>
                <a:gdLst>
                  <a:gd name="T0" fmla="*/ 14 w 196"/>
                  <a:gd name="T1" fmla="*/ 65 h 65"/>
                  <a:gd name="T2" fmla="*/ 0 w 196"/>
                  <a:gd name="T3" fmla="*/ 47 h 65"/>
                  <a:gd name="T4" fmla="*/ 0 w 196"/>
                  <a:gd name="T5" fmla="*/ 18 h 65"/>
                  <a:gd name="T6" fmla="*/ 14 w 196"/>
                  <a:gd name="T7" fmla="*/ 0 h 65"/>
                  <a:gd name="T8" fmla="*/ 182 w 196"/>
                  <a:gd name="T9" fmla="*/ 0 h 65"/>
                  <a:gd name="T10" fmla="*/ 196 w 196"/>
                  <a:gd name="T11" fmla="*/ 18 h 65"/>
                  <a:gd name="T12" fmla="*/ 196 w 196"/>
                  <a:gd name="T13" fmla="*/ 47 h 65"/>
                  <a:gd name="T14" fmla="*/ 182 w 196"/>
                  <a:gd name="T15" fmla="*/ 65 h 65"/>
                  <a:gd name="T16" fmla="*/ 14 w 196"/>
                  <a:gd name="T17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6" h="65">
                    <a:moveTo>
                      <a:pt x="14" y="65"/>
                    </a:moveTo>
                    <a:cubicBezTo>
                      <a:pt x="6" y="65"/>
                      <a:pt x="0" y="56"/>
                      <a:pt x="0" y="47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6" y="0"/>
                      <a:pt x="14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90" y="0"/>
                      <a:pt x="196" y="8"/>
                      <a:pt x="196" y="18"/>
                    </a:cubicBezTo>
                    <a:cubicBezTo>
                      <a:pt x="196" y="47"/>
                      <a:pt x="196" y="47"/>
                      <a:pt x="196" y="47"/>
                    </a:cubicBezTo>
                    <a:cubicBezTo>
                      <a:pt x="196" y="56"/>
                      <a:pt x="190" y="65"/>
                      <a:pt x="182" y="65"/>
                    </a:cubicBezTo>
                    <a:lnTo>
                      <a:pt x="14" y="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Microsoft YaHei UI" panose="020B0503020204020204" charset="-122"/>
                  <a:cs typeface="+mn-cs"/>
                </a:endParaRPr>
              </a:p>
            </p:txBody>
          </p:sp>
          <p:sp>
            <p:nvSpPr>
              <p:cNvPr id="28" name="Freeform 315"/>
              <p:cNvSpPr>
                <a:spLocks noEditPoints="1"/>
              </p:cNvSpPr>
              <p:nvPr>
                <p:custDataLst>
                  <p:tags r:id="rId24"/>
                </p:custDataLst>
              </p:nvPr>
            </p:nvSpPr>
            <p:spPr bwMode="auto">
              <a:xfrm>
                <a:off x="65087" y="3913188"/>
                <a:ext cx="303213" cy="342900"/>
              </a:xfrm>
              <a:custGeom>
                <a:avLst/>
                <a:gdLst>
                  <a:gd name="T0" fmla="*/ 396 w 402"/>
                  <a:gd name="T1" fmla="*/ 382 h 456"/>
                  <a:gd name="T2" fmla="*/ 249 w 402"/>
                  <a:gd name="T3" fmla="*/ 118 h 456"/>
                  <a:gd name="T4" fmla="*/ 249 w 402"/>
                  <a:gd name="T5" fmla="*/ 0 h 456"/>
                  <a:gd name="T6" fmla="*/ 153 w 402"/>
                  <a:gd name="T7" fmla="*/ 0 h 456"/>
                  <a:gd name="T8" fmla="*/ 153 w 402"/>
                  <a:gd name="T9" fmla="*/ 118 h 456"/>
                  <a:gd name="T10" fmla="*/ 6 w 402"/>
                  <a:gd name="T11" fmla="*/ 382 h 456"/>
                  <a:gd name="T12" fmla="*/ 14 w 402"/>
                  <a:gd name="T13" fmla="*/ 433 h 456"/>
                  <a:gd name="T14" fmla="*/ 76 w 402"/>
                  <a:gd name="T15" fmla="*/ 456 h 456"/>
                  <a:gd name="T16" fmla="*/ 326 w 402"/>
                  <a:gd name="T17" fmla="*/ 456 h 456"/>
                  <a:gd name="T18" fmla="*/ 388 w 402"/>
                  <a:gd name="T19" fmla="*/ 433 h 456"/>
                  <a:gd name="T20" fmla="*/ 396 w 402"/>
                  <a:gd name="T21" fmla="*/ 382 h 456"/>
                  <a:gd name="T22" fmla="*/ 238 w 402"/>
                  <a:gd name="T23" fmla="*/ 165 h 456"/>
                  <a:gd name="T24" fmla="*/ 269 w 402"/>
                  <a:gd name="T25" fmla="*/ 196 h 456"/>
                  <a:gd name="T26" fmla="*/ 238 w 402"/>
                  <a:gd name="T27" fmla="*/ 227 h 456"/>
                  <a:gd name="T28" fmla="*/ 207 w 402"/>
                  <a:gd name="T29" fmla="*/ 196 h 456"/>
                  <a:gd name="T30" fmla="*/ 238 w 402"/>
                  <a:gd name="T31" fmla="*/ 165 h 456"/>
                  <a:gd name="T32" fmla="*/ 195 w 402"/>
                  <a:gd name="T33" fmla="*/ 100 h 456"/>
                  <a:gd name="T34" fmla="*/ 216 w 402"/>
                  <a:gd name="T35" fmla="*/ 120 h 456"/>
                  <a:gd name="T36" fmla="*/ 195 w 402"/>
                  <a:gd name="T37" fmla="*/ 141 h 456"/>
                  <a:gd name="T38" fmla="*/ 174 w 402"/>
                  <a:gd name="T39" fmla="*/ 120 h 456"/>
                  <a:gd name="T40" fmla="*/ 195 w 402"/>
                  <a:gd name="T41" fmla="*/ 100 h 456"/>
                  <a:gd name="T42" fmla="*/ 165 w 402"/>
                  <a:gd name="T43" fmla="*/ 200 h 456"/>
                  <a:gd name="T44" fmla="*/ 190 w 402"/>
                  <a:gd name="T45" fmla="*/ 225 h 456"/>
                  <a:gd name="T46" fmla="*/ 165 w 402"/>
                  <a:gd name="T47" fmla="*/ 249 h 456"/>
                  <a:gd name="T48" fmla="*/ 140 w 402"/>
                  <a:gd name="T49" fmla="*/ 225 h 456"/>
                  <a:gd name="T50" fmla="*/ 165 w 402"/>
                  <a:gd name="T51" fmla="*/ 200 h 456"/>
                  <a:gd name="T52" fmla="*/ 360 w 402"/>
                  <a:gd name="T53" fmla="*/ 411 h 456"/>
                  <a:gd name="T54" fmla="*/ 326 w 402"/>
                  <a:gd name="T55" fmla="*/ 421 h 456"/>
                  <a:gd name="T56" fmla="*/ 76 w 402"/>
                  <a:gd name="T57" fmla="*/ 421 h 456"/>
                  <a:gd name="T58" fmla="*/ 42 w 402"/>
                  <a:gd name="T59" fmla="*/ 411 h 456"/>
                  <a:gd name="T60" fmla="*/ 39 w 402"/>
                  <a:gd name="T61" fmla="*/ 393 h 456"/>
                  <a:gd name="T62" fmla="*/ 107 w 402"/>
                  <a:gd name="T63" fmla="*/ 257 h 456"/>
                  <a:gd name="T64" fmla="*/ 295 w 402"/>
                  <a:gd name="T65" fmla="*/ 257 h 456"/>
                  <a:gd name="T66" fmla="*/ 363 w 402"/>
                  <a:gd name="T67" fmla="*/ 393 h 456"/>
                  <a:gd name="T68" fmla="*/ 360 w 402"/>
                  <a:gd name="T69" fmla="*/ 411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02" h="456">
                    <a:moveTo>
                      <a:pt x="396" y="382"/>
                    </a:moveTo>
                    <a:cubicBezTo>
                      <a:pt x="365" y="289"/>
                      <a:pt x="310" y="221"/>
                      <a:pt x="249" y="118"/>
                    </a:cubicBezTo>
                    <a:cubicBezTo>
                      <a:pt x="249" y="0"/>
                      <a:pt x="249" y="0"/>
                      <a:pt x="249" y="0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53" y="118"/>
                      <a:pt x="153" y="118"/>
                      <a:pt x="153" y="118"/>
                    </a:cubicBezTo>
                    <a:cubicBezTo>
                      <a:pt x="92" y="221"/>
                      <a:pt x="37" y="289"/>
                      <a:pt x="6" y="382"/>
                    </a:cubicBezTo>
                    <a:cubicBezTo>
                      <a:pt x="0" y="399"/>
                      <a:pt x="3" y="418"/>
                      <a:pt x="14" y="433"/>
                    </a:cubicBezTo>
                    <a:cubicBezTo>
                      <a:pt x="24" y="447"/>
                      <a:pt x="58" y="456"/>
                      <a:pt x="76" y="456"/>
                    </a:cubicBezTo>
                    <a:cubicBezTo>
                      <a:pt x="326" y="456"/>
                      <a:pt x="326" y="456"/>
                      <a:pt x="326" y="456"/>
                    </a:cubicBezTo>
                    <a:cubicBezTo>
                      <a:pt x="344" y="456"/>
                      <a:pt x="378" y="447"/>
                      <a:pt x="388" y="433"/>
                    </a:cubicBezTo>
                    <a:cubicBezTo>
                      <a:pt x="399" y="418"/>
                      <a:pt x="402" y="399"/>
                      <a:pt x="396" y="382"/>
                    </a:cubicBezTo>
                    <a:close/>
                    <a:moveTo>
                      <a:pt x="238" y="165"/>
                    </a:moveTo>
                    <a:cubicBezTo>
                      <a:pt x="255" y="165"/>
                      <a:pt x="269" y="178"/>
                      <a:pt x="269" y="196"/>
                    </a:cubicBezTo>
                    <a:cubicBezTo>
                      <a:pt x="269" y="213"/>
                      <a:pt x="255" y="227"/>
                      <a:pt x="238" y="227"/>
                    </a:cubicBezTo>
                    <a:cubicBezTo>
                      <a:pt x="221" y="227"/>
                      <a:pt x="207" y="213"/>
                      <a:pt x="207" y="196"/>
                    </a:cubicBezTo>
                    <a:cubicBezTo>
                      <a:pt x="207" y="178"/>
                      <a:pt x="221" y="165"/>
                      <a:pt x="238" y="165"/>
                    </a:cubicBezTo>
                    <a:close/>
                    <a:moveTo>
                      <a:pt x="195" y="100"/>
                    </a:moveTo>
                    <a:cubicBezTo>
                      <a:pt x="207" y="100"/>
                      <a:pt x="216" y="109"/>
                      <a:pt x="216" y="120"/>
                    </a:cubicBezTo>
                    <a:cubicBezTo>
                      <a:pt x="216" y="132"/>
                      <a:pt x="207" y="141"/>
                      <a:pt x="195" y="141"/>
                    </a:cubicBezTo>
                    <a:cubicBezTo>
                      <a:pt x="184" y="141"/>
                      <a:pt x="174" y="132"/>
                      <a:pt x="174" y="120"/>
                    </a:cubicBezTo>
                    <a:cubicBezTo>
                      <a:pt x="174" y="109"/>
                      <a:pt x="184" y="100"/>
                      <a:pt x="195" y="100"/>
                    </a:cubicBezTo>
                    <a:close/>
                    <a:moveTo>
                      <a:pt x="165" y="200"/>
                    </a:moveTo>
                    <a:cubicBezTo>
                      <a:pt x="179" y="200"/>
                      <a:pt x="190" y="211"/>
                      <a:pt x="190" y="225"/>
                    </a:cubicBezTo>
                    <a:cubicBezTo>
                      <a:pt x="190" y="238"/>
                      <a:pt x="179" y="249"/>
                      <a:pt x="165" y="249"/>
                    </a:cubicBezTo>
                    <a:cubicBezTo>
                      <a:pt x="151" y="249"/>
                      <a:pt x="140" y="238"/>
                      <a:pt x="140" y="225"/>
                    </a:cubicBezTo>
                    <a:cubicBezTo>
                      <a:pt x="140" y="211"/>
                      <a:pt x="151" y="200"/>
                      <a:pt x="165" y="200"/>
                    </a:cubicBezTo>
                    <a:close/>
                    <a:moveTo>
                      <a:pt x="360" y="411"/>
                    </a:moveTo>
                    <a:cubicBezTo>
                      <a:pt x="355" y="415"/>
                      <a:pt x="337" y="421"/>
                      <a:pt x="326" y="421"/>
                    </a:cubicBezTo>
                    <a:cubicBezTo>
                      <a:pt x="76" y="421"/>
                      <a:pt x="76" y="421"/>
                      <a:pt x="76" y="421"/>
                    </a:cubicBezTo>
                    <a:cubicBezTo>
                      <a:pt x="65" y="421"/>
                      <a:pt x="47" y="415"/>
                      <a:pt x="42" y="411"/>
                    </a:cubicBezTo>
                    <a:cubicBezTo>
                      <a:pt x="38" y="406"/>
                      <a:pt x="37" y="399"/>
                      <a:pt x="39" y="393"/>
                    </a:cubicBezTo>
                    <a:cubicBezTo>
                      <a:pt x="55" y="344"/>
                      <a:pt x="79" y="302"/>
                      <a:pt x="107" y="257"/>
                    </a:cubicBezTo>
                    <a:cubicBezTo>
                      <a:pt x="295" y="257"/>
                      <a:pt x="295" y="257"/>
                      <a:pt x="295" y="257"/>
                    </a:cubicBezTo>
                    <a:cubicBezTo>
                      <a:pt x="323" y="302"/>
                      <a:pt x="347" y="344"/>
                      <a:pt x="363" y="393"/>
                    </a:cubicBezTo>
                    <a:cubicBezTo>
                      <a:pt x="365" y="399"/>
                      <a:pt x="364" y="406"/>
                      <a:pt x="360" y="4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Microsoft YaHei UI" panose="020B0503020204020204" charset="-122"/>
                  <a:cs typeface="+mn-cs"/>
                </a:endParaRPr>
              </a:p>
            </p:txBody>
          </p:sp>
          <p:sp>
            <p:nvSpPr>
              <p:cNvPr id="29" name="Oval 316"/>
              <p:cNvSpPr>
                <a:spLocks noChangeArrowheads="1"/>
              </p:cNvSpPr>
              <p:nvPr>
                <p:custDataLst>
                  <p:tags r:id="rId25"/>
                </p:custDataLst>
              </p:nvPr>
            </p:nvSpPr>
            <p:spPr bwMode="auto">
              <a:xfrm>
                <a:off x="217487" y="3805238"/>
                <a:ext cx="44450" cy="4603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Microsoft YaHei UI" panose="020B0503020204020204" charset="-122"/>
                  <a:cs typeface="+mn-cs"/>
                </a:endParaRPr>
              </a:p>
            </p:txBody>
          </p:sp>
          <p:sp>
            <p:nvSpPr>
              <p:cNvPr id="30" name="Oval 317"/>
              <p:cNvSpPr>
                <a:spLocks noChangeArrowheads="1"/>
              </p:cNvSpPr>
              <p:nvPr>
                <p:custDataLst>
                  <p:tags r:id="rId26"/>
                </p:custDataLst>
              </p:nvPr>
            </p:nvSpPr>
            <p:spPr bwMode="auto">
              <a:xfrm>
                <a:off x="173037" y="3835400"/>
                <a:ext cx="23813" cy="2381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Microsoft YaHei UI" panose="020B0503020204020204" charset="-122"/>
                  <a:cs typeface="+mn-cs"/>
                </a:endParaRPr>
              </a:p>
            </p:txBody>
          </p:sp>
        </p:grpSp>
      </p:grp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7"/>
            </p:custDataLst>
          </p:nvPr>
        </p:nvSpPr>
        <p:spPr>
          <a:xfrm>
            <a:off x="4019551" y="3442995"/>
            <a:ext cx="4845050" cy="757044"/>
          </a:xfrm>
        </p:spPr>
        <p:txBody>
          <a:bodyPr lIns="90000" tIns="46800" rIns="90000" bIns="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3600" b="0" i="0" u="none" strike="noStrike" kern="1200" cap="none" spc="15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6" name="文本占位符 35"/>
          <p:cNvSpPr>
            <a:spLocks noGrp="1"/>
          </p:cNvSpPr>
          <p:nvPr>
            <p:ph type="body" sz="quarter" idx="13" hasCustomPrompt="1"/>
            <p:custDataLst>
              <p:tags r:id="rId28"/>
            </p:custDataLst>
          </p:nvPr>
        </p:nvSpPr>
        <p:spPr>
          <a:xfrm>
            <a:off x="4019551" y="4243028"/>
            <a:ext cx="4845050" cy="772118"/>
          </a:xfrm>
        </p:spPr>
        <p:txBody>
          <a:bodyPr lIns="90000" tIns="0" rIns="90000" bIns="46800">
            <a:normAutofit/>
          </a:bodyPr>
          <a:lstStyle>
            <a:lvl1pPr marL="0" indent="0" algn="ctr">
              <a:buNone/>
              <a:defRPr sz="16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31" name="日期占位符 3"/>
          <p:cNvSpPr>
            <a:spLocks noGrp="1"/>
          </p:cNvSpPr>
          <p:nvPr>
            <p:ph type="dt" sz="half" idx="2"/>
            <p:custDataLst>
              <p:tags r:id="rId29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39C2609-D625-43A3-BB35-0FCB24E480D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页脚占位符 4"/>
          <p:cNvSpPr>
            <a:spLocks noGrp="1"/>
          </p:cNvSpPr>
          <p:nvPr>
            <p:ph type="ftr" sz="quarter" idx="3"/>
            <p:custDataLst>
              <p:tags r:id="rId30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灯片编号占位符 5"/>
          <p:cNvSpPr>
            <a:spLocks noGrp="1"/>
          </p:cNvSpPr>
          <p:nvPr>
            <p:ph type="sldNum" sz="quarter" idx="4"/>
            <p:custDataLst>
              <p:tags r:id="rId31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2235B49-A031-4D6F-BB09-D6D7E2C06D8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60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60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60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60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935DB76-85DE-4847-AB8A-E21055E4BCD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CA9DA2C-3BB4-4F4D-BE76-99EC9EDD900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tIns="38100" rIns="76200" bIns="3810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935DB76-85DE-4847-AB8A-E21055E4BCD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CA9DA2C-3BB4-4F4D-BE76-99EC9EDD900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935DB76-85DE-4847-AB8A-E21055E4BCD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CA9DA2C-3BB4-4F4D-BE76-99EC9EDD900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935DB76-85DE-4847-AB8A-E21055E4BCD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CA9DA2C-3BB4-4F4D-BE76-99EC9EDD900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101600" tIns="0" rIns="82550" bIns="0" numCol="1" rtlCol="0" anchor="t" anchorCtr="0" compatLnSpc="1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15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935DB76-85DE-4847-AB8A-E21055E4BCD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CA9DA2C-3BB4-4F4D-BE76-99EC9EDD900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rtlCol="0" anchor="ctr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935DB76-85DE-4847-AB8A-E21055E4BCD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CA9DA2C-3BB4-4F4D-BE76-99EC9EDD900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blinds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139.xml"/><Relationship Id="rId17" Type="http://schemas.openxmlformats.org/officeDocument/2006/relationships/tags" Target="../tags/tag138.xml"/><Relationship Id="rId16" Type="http://schemas.openxmlformats.org/officeDocument/2006/relationships/tags" Target="../tags/tag137.xml"/><Relationship Id="rId15" Type="http://schemas.openxmlformats.org/officeDocument/2006/relationships/tags" Target="../tags/tag136.xml"/><Relationship Id="rId14" Type="http://schemas.openxmlformats.org/officeDocument/2006/relationships/tags" Target="../tags/tag135.xml"/><Relationship Id="rId13" Type="http://schemas.openxmlformats.org/officeDocument/2006/relationships/tags" Target="../tags/tag134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13"/>
            </p:custDataLst>
          </p:nvPr>
        </p:nvSpPr>
        <p:spPr bwMode="auto">
          <a:xfrm>
            <a:off x="669925" y="442913"/>
            <a:ext cx="10852150" cy="44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14"/>
            </p:custDataLst>
          </p:nvPr>
        </p:nvSpPr>
        <p:spPr bwMode="auto">
          <a:xfrm>
            <a:off x="669925" y="952500"/>
            <a:ext cx="10852150" cy="538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0" rIns="8255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935DB76-85DE-4847-AB8A-E21055E4BCD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CA9DA2C-3BB4-4F4D-BE76-99EC9EDD900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blinds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 spc="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9pPr>
    </p:titleStyle>
    <p:bodyStyle>
      <a:lvl1pPr marL="228600" indent="-228600" algn="l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indent="-228600" algn="l" defTabSz="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indent="-228600" algn="l" defTabSz="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0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28.xml"/><Relationship Id="rId8" Type="http://schemas.openxmlformats.org/officeDocument/2006/relationships/tags" Target="../tags/tag227.xml"/><Relationship Id="rId7" Type="http://schemas.openxmlformats.org/officeDocument/2006/relationships/tags" Target="../tags/tag226.xml"/><Relationship Id="rId6" Type="http://schemas.openxmlformats.org/officeDocument/2006/relationships/tags" Target="../tags/tag225.xml"/><Relationship Id="rId5" Type="http://schemas.openxmlformats.org/officeDocument/2006/relationships/tags" Target="../tags/tag224.xml"/><Relationship Id="rId4" Type="http://schemas.openxmlformats.org/officeDocument/2006/relationships/tags" Target="../tags/tag223.xml"/><Relationship Id="rId3" Type="http://schemas.openxmlformats.org/officeDocument/2006/relationships/tags" Target="../tags/tag222.xml"/><Relationship Id="rId2" Type="http://schemas.openxmlformats.org/officeDocument/2006/relationships/tags" Target="../tags/tag221.xml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229.xml"/><Relationship Id="rId1" Type="http://schemas.openxmlformats.org/officeDocument/2006/relationships/tags" Target="../tags/tag220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38.xml"/><Relationship Id="rId8" Type="http://schemas.openxmlformats.org/officeDocument/2006/relationships/tags" Target="../tags/tag237.xml"/><Relationship Id="rId7" Type="http://schemas.openxmlformats.org/officeDocument/2006/relationships/tags" Target="../tags/tag236.xml"/><Relationship Id="rId6" Type="http://schemas.openxmlformats.org/officeDocument/2006/relationships/tags" Target="../tags/tag235.xml"/><Relationship Id="rId5" Type="http://schemas.openxmlformats.org/officeDocument/2006/relationships/tags" Target="../tags/tag234.xml"/><Relationship Id="rId4" Type="http://schemas.openxmlformats.org/officeDocument/2006/relationships/tags" Target="../tags/tag233.xml"/><Relationship Id="rId3" Type="http://schemas.openxmlformats.org/officeDocument/2006/relationships/tags" Target="../tags/tag232.xml"/><Relationship Id="rId2" Type="http://schemas.openxmlformats.org/officeDocument/2006/relationships/tags" Target="../tags/tag231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230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241.xml"/><Relationship Id="rId2" Type="http://schemas.openxmlformats.org/officeDocument/2006/relationships/tags" Target="../tags/tag240.xml"/><Relationship Id="rId1" Type="http://schemas.openxmlformats.org/officeDocument/2006/relationships/tags" Target="../tags/tag239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50.xml"/><Relationship Id="rId8" Type="http://schemas.openxmlformats.org/officeDocument/2006/relationships/tags" Target="../tags/tag249.xml"/><Relationship Id="rId7" Type="http://schemas.openxmlformats.org/officeDocument/2006/relationships/tags" Target="../tags/tag248.xml"/><Relationship Id="rId6" Type="http://schemas.openxmlformats.org/officeDocument/2006/relationships/tags" Target="../tags/tag247.xml"/><Relationship Id="rId5" Type="http://schemas.openxmlformats.org/officeDocument/2006/relationships/tags" Target="../tags/tag246.xml"/><Relationship Id="rId4" Type="http://schemas.openxmlformats.org/officeDocument/2006/relationships/tags" Target="../tags/tag245.xml"/><Relationship Id="rId3" Type="http://schemas.openxmlformats.org/officeDocument/2006/relationships/tags" Target="../tags/tag244.xml"/><Relationship Id="rId2" Type="http://schemas.openxmlformats.org/officeDocument/2006/relationships/tags" Target="../tags/tag243.xml"/><Relationship Id="rId14" Type="http://schemas.openxmlformats.org/officeDocument/2006/relationships/notesSlide" Target="../notesSlides/notesSlide6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253.xml"/><Relationship Id="rId11" Type="http://schemas.openxmlformats.org/officeDocument/2006/relationships/tags" Target="../tags/tag252.xml"/><Relationship Id="rId10" Type="http://schemas.openxmlformats.org/officeDocument/2006/relationships/tags" Target="../tags/tag251.xml"/><Relationship Id="rId1" Type="http://schemas.openxmlformats.org/officeDocument/2006/relationships/tags" Target="../tags/tag242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261.xml"/><Relationship Id="rId8" Type="http://schemas.openxmlformats.org/officeDocument/2006/relationships/tags" Target="../tags/tag260.xml"/><Relationship Id="rId7" Type="http://schemas.openxmlformats.org/officeDocument/2006/relationships/tags" Target="../tags/tag259.xml"/><Relationship Id="rId6" Type="http://schemas.openxmlformats.org/officeDocument/2006/relationships/tags" Target="../tags/tag258.xml"/><Relationship Id="rId5" Type="http://schemas.openxmlformats.org/officeDocument/2006/relationships/tags" Target="../tags/tag257.xml"/><Relationship Id="rId4" Type="http://schemas.openxmlformats.org/officeDocument/2006/relationships/tags" Target="../tags/tag256.xml"/><Relationship Id="rId3" Type="http://schemas.openxmlformats.org/officeDocument/2006/relationships/tags" Target="../tags/tag255.xml"/><Relationship Id="rId2" Type="http://schemas.openxmlformats.org/officeDocument/2006/relationships/tags" Target="../tags/tag254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262.xml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video" Target="../media/media1.mp4"/><Relationship Id="rId8" Type="http://schemas.openxmlformats.org/officeDocument/2006/relationships/tags" Target="../tags/tag270.xml"/><Relationship Id="rId7" Type="http://schemas.openxmlformats.org/officeDocument/2006/relationships/tags" Target="../tags/tag269.xml"/><Relationship Id="rId6" Type="http://schemas.openxmlformats.org/officeDocument/2006/relationships/tags" Target="../tags/tag268.xml"/><Relationship Id="rId5" Type="http://schemas.openxmlformats.org/officeDocument/2006/relationships/tags" Target="../tags/tag267.xml"/><Relationship Id="rId4" Type="http://schemas.openxmlformats.org/officeDocument/2006/relationships/tags" Target="../tags/tag266.xml"/><Relationship Id="rId3" Type="http://schemas.openxmlformats.org/officeDocument/2006/relationships/tags" Target="../tags/tag265.xml"/><Relationship Id="rId2" Type="http://schemas.openxmlformats.org/officeDocument/2006/relationships/tags" Target="../tags/tag264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272.xml"/><Relationship Id="rId12" Type="http://schemas.openxmlformats.org/officeDocument/2006/relationships/image" Target="../media/image15.png"/><Relationship Id="rId11" Type="http://schemas.openxmlformats.org/officeDocument/2006/relationships/tags" Target="../tags/tag271.xml"/><Relationship Id="rId10" Type="http://schemas.microsoft.com/office/2007/relationships/media" Target="../media/media1.mp4"/><Relationship Id="rId1" Type="http://schemas.openxmlformats.org/officeDocument/2006/relationships/tags" Target="../tags/tag263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273.xml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276.xml"/><Relationship Id="rId2" Type="http://schemas.openxmlformats.org/officeDocument/2006/relationships/tags" Target="../tags/tag275.xml"/><Relationship Id="rId1" Type="http://schemas.openxmlformats.org/officeDocument/2006/relationships/tags" Target="../tags/tag274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285.xml"/><Relationship Id="rId8" Type="http://schemas.openxmlformats.org/officeDocument/2006/relationships/tags" Target="../tags/tag284.xml"/><Relationship Id="rId7" Type="http://schemas.openxmlformats.org/officeDocument/2006/relationships/tags" Target="../tags/tag283.xml"/><Relationship Id="rId6" Type="http://schemas.openxmlformats.org/officeDocument/2006/relationships/tags" Target="../tags/tag282.xml"/><Relationship Id="rId5" Type="http://schemas.openxmlformats.org/officeDocument/2006/relationships/tags" Target="../tags/tag281.xml"/><Relationship Id="rId4" Type="http://schemas.openxmlformats.org/officeDocument/2006/relationships/tags" Target="../tags/tag280.xml"/><Relationship Id="rId3" Type="http://schemas.openxmlformats.org/officeDocument/2006/relationships/tags" Target="../tags/tag279.xml"/><Relationship Id="rId2" Type="http://schemas.openxmlformats.org/officeDocument/2006/relationships/tags" Target="../tags/tag278.xml"/><Relationship Id="rId15" Type="http://schemas.openxmlformats.org/officeDocument/2006/relationships/notesSlide" Target="../notesSlides/notesSlide8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288.xml"/><Relationship Id="rId12" Type="http://schemas.openxmlformats.org/officeDocument/2006/relationships/image" Target="../media/image19.jpeg"/><Relationship Id="rId11" Type="http://schemas.openxmlformats.org/officeDocument/2006/relationships/tags" Target="../tags/tag287.xml"/><Relationship Id="rId10" Type="http://schemas.openxmlformats.org/officeDocument/2006/relationships/tags" Target="../tags/tag286.xml"/><Relationship Id="rId1" Type="http://schemas.openxmlformats.org/officeDocument/2006/relationships/tags" Target="../tags/tag277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296.xml"/><Relationship Id="rId8" Type="http://schemas.openxmlformats.org/officeDocument/2006/relationships/tags" Target="../tags/tag295.xml"/><Relationship Id="rId7" Type="http://schemas.openxmlformats.org/officeDocument/2006/relationships/tags" Target="../tags/tag294.xml"/><Relationship Id="rId6" Type="http://schemas.openxmlformats.org/officeDocument/2006/relationships/tags" Target="../tags/tag293.xml"/><Relationship Id="rId5" Type="http://schemas.openxmlformats.org/officeDocument/2006/relationships/tags" Target="../tags/tag292.xml"/><Relationship Id="rId4" Type="http://schemas.openxmlformats.org/officeDocument/2006/relationships/tags" Target="../tags/tag291.xml"/><Relationship Id="rId3" Type="http://schemas.openxmlformats.org/officeDocument/2006/relationships/tags" Target="../tags/tag290.xml"/><Relationship Id="rId2" Type="http://schemas.openxmlformats.org/officeDocument/2006/relationships/tags" Target="../tags/tag289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47.xml"/><Relationship Id="rId8" Type="http://schemas.openxmlformats.org/officeDocument/2006/relationships/tags" Target="../tags/tag146.xml"/><Relationship Id="rId7" Type="http://schemas.openxmlformats.org/officeDocument/2006/relationships/tags" Target="../tags/tag145.xml"/><Relationship Id="rId6" Type="http://schemas.openxmlformats.org/officeDocument/2006/relationships/tags" Target="../tags/tag144.xml"/><Relationship Id="rId5" Type="http://schemas.openxmlformats.org/officeDocument/2006/relationships/tags" Target="../tags/tag143.xml"/><Relationship Id="rId4" Type="http://schemas.openxmlformats.org/officeDocument/2006/relationships/tags" Target="../tags/tag142.xml"/><Relationship Id="rId3" Type="http://schemas.openxmlformats.org/officeDocument/2006/relationships/tags" Target="../tags/tag141.xml"/><Relationship Id="rId2" Type="http://schemas.openxmlformats.org/officeDocument/2006/relationships/image" Target="../media/image3.png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149.xml"/><Relationship Id="rId10" Type="http://schemas.openxmlformats.org/officeDocument/2006/relationships/tags" Target="../tags/tag148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304.xml"/><Relationship Id="rId8" Type="http://schemas.openxmlformats.org/officeDocument/2006/relationships/tags" Target="../tags/tag303.xml"/><Relationship Id="rId7" Type="http://schemas.openxmlformats.org/officeDocument/2006/relationships/tags" Target="../tags/tag302.xml"/><Relationship Id="rId6" Type="http://schemas.openxmlformats.org/officeDocument/2006/relationships/image" Target="../media/image21.jpeg"/><Relationship Id="rId5" Type="http://schemas.openxmlformats.org/officeDocument/2006/relationships/tags" Target="../tags/tag301.xml"/><Relationship Id="rId4" Type="http://schemas.openxmlformats.org/officeDocument/2006/relationships/tags" Target="../tags/tag300.xml"/><Relationship Id="rId3" Type="http://schemas.openxmlformats.org/officeDocument/2006/relationships/tags" Target="../tags/tag299.xml"/><Relationship Id="rId20" Type="http://schemas.openxmlformats.org/officeDocument/2006/relationships/notesSlide" Target="../notesSlides/notesSlide9.xml"/><Relationship Id="rId2" Type="http://schemas.openxmlformats.org/officeDocument/2006/relationships/tags" Target="../tags/tag298.xml"/><Relationship Id="rId19" Type="http://schemas.openxmlformats.org/officeDocument/2006/relationships/slideLayout" Target="../slideLayouts/slideLayout7.xml"/><Relationship Id="rId18" Type="http://schemas.openxmlformats.org/officeDocument/2006/relationships/tags" Target="../tags/tag313.xml"/><Relationship Id="rId17" Type="http://schemas.openxmlformats.org/officeDocument/2006/relationships/tags" Target="../tags/tag312.xml"/><Relationship Id="rId16" Type="http://schemas.openxmlformats.org/officeDocument/2006/relationships/tags" Target="../tags/tag311.xml"/><Relationship Id="rId15" Type="http://schemas.openxmlformats.org/officeDocument/2006/relationships/tags" Target="../tags/tag310.xml"/><Relationship Id="rId14" Type="http://schemas.openxmlformats.org/officeDocument/2006/relationships/tags" Target="../tags/tag309.xml"/><Relationship Id="rId13" Type="http://schemas.openxmlformats.org/officeDocument/2006/relationships/tags" Target="../tags/tag308.xml"/><Relationship Id="rId12" Type="http://schemas.openxmlformats.org/officeDocument/2006/relationships/tags" Target="../tags/tag307.xml"/><Relationship Id="rId11" Type="http://schemas.openxmlformats.org/officeDocument/2006/relationships/tags" Target="../tags/tag306.xml"/><Relationship Id="rId10" Type="http://schemas.openxmlformats.org/officeDocument/2006/relationships/tags" Target="../tags/tag305.xml"/><Relationship Id="rId1" Type="http://schemas.openxmlformats.org/officeDocument/2006/relationships/tags" Target="../tags/tag297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317.xml"/><Relationship Id="rId3" Type="http://schemas.openxmlformats.org/officeDocument/2006/relationships/tags" Target="../tags/tag316.xml"/><Relationship Id="rId2" Type="http://schemas.openxmlformats.org/officeDocument/2006/relationships/tags" Target="../tags/tag315.xml"/><Relationship Id="rId1" Type="http://schemas.openxmlformats.org/officeDocument/2006/relationships/tags" Target="../tags/tag314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325.xml"/><Relationship Id="rId8" Type="http://schemas.openxmlformats.org/officeDocument/2006/relationships/tags" Target="../tags/tag324.xml"/><Relationship Id="rId7" Type="http://schemas.openxmlformats.org/officeDocument/2006/relationships/tags" Target="../tags/tag323.xml"/><Relationship Id="rId6" Type="http://schemas.openxmlformats.org/officeDocument/2006/relationships/image" Target="../media/image22.jpeg"/><Relationship Id="rId5" Type="http://schemas.openxmlformats.org/officeDocument/2006/relationships/tags" Target="../tags/tag322.xml"/><Relationship Id="rId4" Type="http://schemas.openxmlformats.org/officeDocument/2006/relationships/tags" Target="../tags/tag321.xml"/><Relationship Id="rId3" Type="http://schemas.openxmlformats.org/officeDocument/2006/relationships/tags" Target="../tags/tag320.xml"/><Relationship Id="rId2" Type="http://schemas.openxmlformats.org/officeDocument/2006/relationships/tags" Target="../tags/tag319.xml"/><Relationship Id="rId16" Type="http://schemas.openxmlformats.org/officeDocument/2006/relationships/notesSlide" Target="../notesSlides/notesSlide11.xml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330.xml"/><Relationship Id="rId13" Type="http://schemas.openxmlformats.org/officeDocument/2006/relationships/tags" Target="../tags/tag329.xml"/><Relationship Id="rId12" Type="http://schemas.openxmlformats.org/officeDocument/2006/relationships/tags" Target="../tags/tag328.xml"/><Relationship Id="rId11" Type="http://schemas.openxmlformats.org/officeDocument/2006/relationships/tags" Target="../tags/tag327.xml"/><Relationship Id="rId10" Type="http://schemas.openxmlformats.org/officeDocument/2006/relationships/tags" Target="../tags/tag326.xml"/><Relationship Id="rId1" Type="http://schemas.openxmlformats.org/officeDocument/2006/relationships/tags" Target="../tags/tag318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339.xml"/><Relationship Id="rId8" Type="http://schemas.openxmlformats.org/officeDocument/2006/relationships/tags" Target="../tags/tag338.xml"/><Relationship Id="rId7" Type="http://schemas.openxmlformats.org/officeDocument/2006/relationships/tags" Target="../tags/tag337.xml"/><Relationship Id="rId6" Type="http://schemas.openxmlformats.org/officeDocument/2006/relationships/tags" Target="../tags/tag336.xml"/><Relationship Id="rId5" Type="http://schemas.openxmlformats.org/officeDocument/2006/relationships/tags" Target="../tags/tag335.xml"/><Relationship Id="rId4" Type="http://schemas.openxmlformats.org/officeDocument/2006/relationships/tags" Target="../tags/tag334.xml"/><Relationship Id="rId3" Type="http://schemas.openxmlformats.org/officeDocument/2006/relationships/tags" Target="../tags/tag333.xml"/><Relationship Id="rId2" Type="http://schemas.openxmlformats.org/officeDocument/2006/relationships/tags" Target="../tags/tag332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331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348.xml"/><Relationship Id="rId8" Type="http://schemas.openxmlformats.org/officeDocument/2006/relationships/tags" Target="../tags/tag347.xml"/><Relationship Id="rId7" Type="http://schemas.openxmlformats.org/officeDocument/2006/relationships/tags" Target="../tags/tag346.xml"/><Relationship Id="rId6" Type="http://schemas.openxmlformats.org/officeDocument/2006/relationships/tags" Target="../tags/tag345.xml"/><Relationship Id="rId5" Type="http://schemas.openxmlformats.org/officeDocument/2006/relationships/tags" Target="../tags/tag344.xml"/><Relationship Id="rId4" Type="http://schemas.openxmlformats.org/officeDocument/2006/relationships/tags" Target="../tags/tag343.xml"/><Relationship Id="rId3" Type="http://schemas.openxmlformats.org/officeDocument/2006/relationships/tags" Target="../tags/tag342.xml"/><Relationship Id="rId2" Type="http://schemas.openxmlformats.org/officeDocument/2006/relationships/tags" Target="../tags/tag341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340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357.xml"/><Relationship Id="rId8" Type="http://schemas.openxmlformats.org/officeDocument/2006/relationships/tags" Target="../tags/tag356.xml"/><Relationship Id="rId7" Type="http://schemas.openxmlformats.org/officeDocument/2006/relationships/tags" Target="../tags/tag355.xml"/><Relationship Id="rId6" Type="http://schemas.openxmlformats.org/officeDocument/2006/relationships/tags" Target="../tags/tag354.xml"/><Relationship Id="rId5" Type="http://schemas.openxmlformats.org/officeDocument/2006/relationships/tags" Target="../tags/tag353.xml"/><Relationship Id="rId4" Type="http://schemas.openxmlformats.org/officeDocument/2006/relationships/tags" Target="../tags/tag352.xml"/><Relationship Id="rId3" Type="http://schemas.openxmlformats.org/officeDocument/2006/relationships/tags" Target="../tags/tag351.xml"/><Relationship Id="rId2" Type="http://schemas.openxmlformats.org/officeDocument/2006/relationships/tags" Target="../tags/tag350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349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1.xml"/><Relationship Id="rId2" Type="http://schemas.openxmlformats.org/officeDocument/2006/relationships/tags" Target="../tags/tag359.xml"/><Relationship Id="rId1" Type="http://schemas.openxmlformats.org/officeDocument/2006/relationships/tags" Target="../tags/tag358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157.xml"/><Relationship Id="rId7" Type="http://schemas.openxmlformats.org/officeDocument/2006/relationships/tags" Target="../tags/tag156.xml"/><Relationship Id="rId6" Type="http://schemas.openxmlformats.org/officeDocument/2006/relationships/tags" Target="../tags/tag155.xml"/><Relationship Id="rId5" Type="http://schemas.openxmlformats.org/officeDocument/2006/relationships/tags" Target="../tags/tag154.xml"/><Relationship Id="rId4" Type="http://schemas.openxmlformats.org/officeDocument/2006/relationships/tags" Target="../tags/tag153.xml"/><Relationship Id="rId3" Type="http://schemas.openxmlformats.org/officeDocument/2006/relationships/tags" Target="../tags/tag152.xml"/><Relationship Id="rId2" Type="http://schemas.openxmlformats.org/officeDocument/2006/relationships/tags" Target="../tags/tag151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158.xml"/><Relationship Id="rId10" Type="http://schemas.openxmlformats.org/officeDocument/2006/relationships/image" Target="../media/image5.png"/><Relationship Id="rId1" Type="http://schemas.openxmlformats.org/officeDocument/2006/relationships/tags" Target="../tags/tag150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67.xml"/><Relationship Id="rId8" Type="http://schemas.openxmlformats.org/officeDocument/2006/relationships/tags" Target="../tags/tag166.xml"/><Relationship Id="rId7" Type="http://schemas.openxmlformats.org/officeDocument/2006/relationships/tags" Target="../tags/tag165.xml"/><Relationship Id="rId6" Type="http://schemas.openxmlformats.org/officeDocument/2006/relationships/tags" Target="../tags/tag164.xml"/><Relationship Id="rId5" Type="http://schemas.openxmlformats.org/officeDocument/2006/relationships/tags" Target="../tags/tag163.xml"/><Relationship Id="rId4" Type="http://schemas.openxmlformats.org/officeDocument/2006/relationships/tags" Target="../tags/tag162.xml"/><Relationship Id="rId3" Type="http://schemas.openxmlformats.org/officeDocument/2006/relationships/tags" Target="../tags/tag161.xml"/><Relationship Id="rId25" Type="http://schemas.openxmlformats.org/officeDocument/2006/relationships/slideLayout" Target="../slideLayouts/slideLayout2.xml"/><Relationship Id="rId24" Type="http://schemas.openxmlformats.org/officeDocument/2006/relationships/tags" Target="../tags/tag182.xml"/><Relationship Id="rId23" Type="http://schemas.openxmlformats.org/officeDocument/2006/relationships/tags" Target="../tags/tag181.xml"/><Relationship Id="rId22" Type="http://schemas.openxmlformats.org/officeDocument/2006/relationships/tags" Target="../tags/tag180.xml"/><Relationship Id="rId21" Type="http://schemas.openxmlformats.org/officeDocument/2006/relationships/tags" Target="../tags/tag179.xml"/><Relationship Id="rId20" Type="http://schemas.openxmlformats.org/officeDocument/2006/relationships/tags" Target="../tags/tag178.xml"/><Relationship Id="rId2" Type="http://schemas.openxmlformats.org/officeDocument/2006/relationships/tags" Target="../tags/tag160.xml"/><Relationship Id="rId19" Type="http://schemas.openxmlformats.org/officeDocument/2006/relationships/tags" Target="../tags/tag177.xml"/><Relationship Id="rId18" Type="http://schemas.openxmlformats.org/officeDocument/2006/relationships/tags" Target="../tags/tag176.xml"/><Relationship Id="rId17" Type="http://schemas.openxmlformats.org/officeDocument/2006/relationships/tags" Target="../tags/tag175.xml"/><Relationship Id="rId16" Type="http://schemas.openxmlformats.org/officeDocument/2006/relationships/tags" Target="../tags/tag174.xml"/><Relationship Id="rId15" Type="http://schemas.openxmlformats.org/officeDocument/2006/relationships/tags" Target="../tags/tag173.xml"/><Relationship Id="rId14" Type="http://schemas.openxmlformats.org/officeDocument/2006/relationships/tags" Target="../tags/tag172.xml"/><Relationship Id="rId13" Type="http://schemas.openxmlformats.org/officeDocument/2006/relationships/tags" Target="../tags/tag171.xml"/><Relationship Id="rId12" Type="http://schemas.openxmlformats.org/officeDocument/2006/relationships/tags" Target="../tags/tag170.xml"/><Relationship Id="rId11" Type="http://schemas.openxmlformats.org/officeDocument/2006/relationships/tags" Target="../tags/tag169.xml"/><Relationship Id="rId10" Type="http://schemas.openxmlformats.org/officeDocument/2006/relationships/tags" Target="../tags/tag168.xml"/><Relationship Id="rId1" Type="http://schemas.openxmlformats.org/officeDocument/2006/relationships/tags" Target="../tags/tag159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184.xml"/><Relationship Id="rId1" Type="http://schemas.openxmlformats.org/officeDocument/2006/relationships/tags" Target="../tags/tag183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93.xml"/><Relationship Id="rId8" Type="http://schemas.openxmlformats.org/officeDocument/2006/relationships/tags" Target="../tags/tag192.xml"/><Relationship Id="rId7" Type="http://schemas.openxmlformats.org/officeDocument/2006/relationships/tags" Target="../tags/tag191.xml"/><Relationship Id="rId6" Type="http://schemas.openxmlformats.org/officeDocument/2006/relationships/tags" Target="../tags/tag190.xml"/><Relationship Id="rId5" Type="http://schemas.openxmlformats.org/officeDocument/2006/relationships/tags" Target="../tags/tag189.xml"/><Relationship Id="rId4" Type="http://schemas.openxmlformats.org/officeDocument/2006/relationships/tags" Target="../tags/tag188.xml"/><Relationship Id="rId3" Type="http://schemas.openxmlformats.org/officeDocument/2006/relationships/tags" Target="../tags/tag187.xml"/><Relationship Id="rId2" Type="http://schemas.openxmlformats.org/officeDocument/2006/relationships/tags" Target="../tags/tag186.xml"/><Relationship Id="rId17" Type="http://schemas.openxmlformats.org/officeDocument/2006/relationships/notesSlide" Target="../notesSlides/notesSlide2.xml"/><Relationship Id="rId16" Type="http://schemas.openxmlformats.org/officeDocument/2006/relationships/slideLayout" Target="../slideLayouts/slideLayout4.xml"/><Relationship Id="rId15" Type="http://schemas.openxmlformats.org/officeDocument/2006/relationships/tags" Target="../tags/tag195.xml"/><Relationship Id="rId14" Type="http://schemas.openxmlformats.org/officeDocument/2006/relationships/image" Target="../media/image9.png"/><Relationship Id="rId13" Type="http://schemas.openxmlformats.org/officeDocument/2006/relationships/image" Target="../media/image8.png"/><Relationship Id="rId12" Type="http://schemas.openxmlformats.org/officeDocument/2006/relationships/image" Target="../media/image7.png"/><Relationship Id="rId11" Type="http://schemas.openxmlformats.org/officeDocument/2006/relationships/image" Target="../media/image6.png"/><Relationship Id="rId10" Type="http://schemas.openxmlformats.org/officeDocument/2006/relationships/tags" Target="../tags/tag194.xml"/><Relationship Id="rId1" Type="http://schemas.openxmlformats.org/officeDocument/2006/relationships/tags" Target="../tags/tag185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198.xml"/><Relationship Id="rId2" Type="http://schemas.openxmlformats.org/officeDocument/2006/relationships/tags" Target="../tags/tag197.xml"/><Relationship Id="rId1" Type="http://schemas.openxmlformats.org/officeDocument/2006/relationships/tags" Target="../tags/tag196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07.xml"/><Relationship Id="rId8" Type="http://schemas.openxmlformats.org/officeDocument/2006/relationships/tags" Target="../tags/tag206.xml"/><Relationship Id="rId7" Type="http://schemas.openxmlformats.org/officeDocument/2006/relationships/tags" Target="../tags/tag205.xml"/><Relationship Id="rId6" Type="http://schemas.openxmlformats.org/officeDocument/2006/relationships/tags" Target="../tags/tag204.xml"/><Relationship Id="rId5" Type="http://schemas.openxmlformats.org/officeDocument/2006/relationships/tags" Target="../tags/tag203.xml"/><Relationship Id="rId4" Type="http://schemas.openxmlformats.org/officeDocument/2006/relationships/tags" Target="../tags/tag202.xml"/><Relationship Id="rId3" Type="http://schemas.openxmlformats.org/officeDocument/2006/relationships/tags" Target="../tags/tag201.xml"/><Relationship Id="rId2" Type="http://schemas.openxmlformats.org/officeDocument/2006/relationships/tags" Target="../tags/tag200.xml"/><Relationship Id="rId16" Type="http://schemas.openxmlformats.org/officeDocument/2006/relationships/notesSlide" Target="../notesSlides/notesSlide4.xml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210.xml"/><Relationship Id="rId13" Type="http://schemas.openxmlformats.org/officeDocument/2006/relationships/image" Target="../media/image11.jpeg"/><Relationship Id="rId12" Type="http://schemas.openxmlformats.org/officeDocument/2006/relationships/image" Target="../media/image10.jpeg"/><Relationship Id="rId11" Type="http://schemas.openxmlformats.org/officeDocument/2006/relationships/tags" Target="../tags/tag209.xml"/><Relationship Id="rId10" Type="http://schemas.openxmlformats.org/officeDocument/2006/relationships/tags" Target="../tags/tag208.xml"/><Relationship Id="rId1" Type="http://schemas.openxmlformats.org/officeDocument/2006/relationships/tags" Target="../tags/tag199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17.xml"/><Relationship Id="rId8" Type="http://schemas.openxmlformats.org/officeDocument/2006/relationships/tags" Target="../tags/tag216.xml"/><Relationship Id="rId7" Type="http://schemas.openxmlformats.org/officeDocument/2006/relationships/tags" Target="../tags/tag215.xml"/><Relationship Id="rId6" Type="http://schemas.openxmlformats.org/officeDocument/2006/relationships/tags" Target="../tags/tag214.xml"/><Relationship Id="rId5" Type="http://schemas.openxmlformats.org/officeDocument/2006/relationships/tags" Target="../tags/tag213.xml"/><Relationship Id="rId4" Type="http://schemas.openxmlformats.org/officeDocument/2006/relationships/tags" Target="../tags/tag212.xml"/><Relationship Id="rId3" Type="http://schemas.openxmlformats.org/officeDocument/2006/relationships/tags" Target="../tags/tag211.xml"/><Relationship Id="rId2" Type="http://schemas.openxmlformats.org/officeDocument/2006/relationships/image" Target="../media/image13.jpeg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219.xml"/><Relationship Id="rId10" Type="http://schemas.openxmlformats.org/officeDocument/2006/relationships/tags" Target="../tags/tag218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840587" y="2643612"/>
            <a:ext cx="7532482" cy="724918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乙肝抗体检测（实操流程）介绍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ransition>
    <p:blinds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850813" y="1451254"/>
          <a:ext cx="6624320" cy="3959860"/>
        </p:xfrm>
        <a:graphic>
          <a:graphicData uri="http://schemas.openxmlformats.org/drawingml/2006/table">
            <a:tbl>
              <a:tblPr/>
              <a:tblGrid>
                <a:gridCol w="3312160"/>
                <a:gridCol w="3312160"/>
              </a:tblGrid>
              <a:tr h="556260">
                <a:tc>
                  <a:txBody>
                    <a:bodyPr/>
                    <a:p>
                      <a:pPr algn="ctr" rtl="0" fontAlgn="ctr"/>
                      <a:r>
                        <a:rPr lang="zh-CN" altLang="en-US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包装规格</a:t>
                      </a:r>
                      <a:endParaRPr lang="zh-CN" altLang="en-US" sz="24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rtl="0" fontAlgn="ctr"/>
                      <a:r>
                        <a:rPr lang="zh-CN" altLang="en-US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条型筒装</a:t>
                      </a:r>
                      <a:endParaRPr lang="zh-CN" altLang="en-US" sz="24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2770">
                <a:tc>
                  <a:txBody>
                    <a:bodyPr/>
                    <a:p>
                      <a:pPr algn="ctr" rtl="0" fontAlgn="ctr"/>
                      <a:r>
                        <a:rPr lang="zh-CN" altLang="en-US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乙肝表面抗体检测试剂  </a:t>
                      </a:r>
                      <a:endParaRPr lang="zh-CN" altLang="en-US" sz="24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rtl="0" fontAlgn="ctr"/>
                      <a:r>
                        <a:rPr lang="en-US" altLang="zh-CN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</a:t>
                      </a:r>
                      <a:r>
                        <a:rPr lang="zh-CN" altLang="en-US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人份</a:t>
                      </a:r>
                      <a:endParaRPr lang="zh-CN" altLang="en-US" sz="24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6895">
                <a:tc>
                  <a:txBody>
                    <a:bodyPr/>
                    <a:p>
                      <a:pPr algn="ctr" rtl="0" fontAlgn="ctr"/>
                      <a:r>
                        <a:rPr lang="zh-CN" altLang="en-US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一次性</a:t>
                      </a:r>
                      <a:r>
                        <a:rPr lang="en-US" altLang="en-US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塑料吸管</a:t>
                      </a:r>
                      <a:endParaRPr lang="zh-CN" altLang="en-US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rtl="0" fontAlgn="ctr"/>
                      <a:r>
                        <a:rPr lang="en-US" altLang="zh-CN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</a:t>
                      </a:r>
                      <a:r>
                        <a:rPr lang="zh-CN" altLang="en-US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支</a:t>
                      </a:r>
                      <a:endParaRPr lang="zh-CN" altLang="en-US" sz="24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5625">
                <a:tc>
                  <a:txBody>
                    <a:bodyPr/>
                    <a:p>
                      <a:pPr algn="ctr" rtl="0" fontAlgn="ctr"/>
                      <a:r>
                        <a:rPr lang="zh-CN" altLang="en-US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一次性使用采血针</a:t>
                      </a:r>
                      <a:endParaRPr lang="zh-CN" altLang="en-US" sz="24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rtl="0" fontAlgn="ctr"/>
                      <a:r>
                        <a:rPr lang="en-US" altLang="zh-CN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</a:t>
                      </a:r>
                      <a:r>
                        <a:rPr lang="zh-CN" altLang="en-US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支</a:t>
                      </a:r>
                      <a:endParaRPr lang="zh-CN" altLang="en-US" sz="24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2770">
                <a:tc>
                  <a:txBody>
                    <a:bodyPr/>
                    <a:p>
                      <a:pPr algn="ctr" rtl="0" fontAlgn="ctr"/>
                      <a:r>
                        <a:rPr lang="zh-CN" altLang="en-US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缓冲液 </a:t>
                      </a:r>
                      <a:endParaRPr lang="zh-CN" altLang="en-US" sz="24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rtl="0" fontAlgn="ctr"/>
                      <a:r>
                        <a:rPr lang="en-US" altLang="zh-CN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瓶</a:t>
                      </a:r>
                      <a:endParaRPr lang="zh-CN" altLang="en-US" sz="24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2770">
                <a:tc>
                  <a:txBody>
                    <a:bodyPr/>
                    <a:p>
                      <a:pPr algn="ctr" rtl="0" fontAlgn="ctr"/>
                      <a:r>
                        <a:rPr lang="zh-CN" altLang="en-US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记录表  </a:t>
                      </a:r>
                      <a:endParaRPr lang="zh-CN" altLang="en-US" sz="24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rtl="0" fontAlgn="ctr"/>
                      <a:r>
                        <a:rPr lang="en-US" altLang="zh-CN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</a:t>
                      </a:r>
                      <a:r>
                        <a:rPr lang="zh-CN" altLang="en-US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张</a:t>
                      </a:r>
                      <a:endParaRPr lang="zh-CN" altLang="en-US" sz="24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2770">
                <a:tc>
                  <a:txBody>
                    <a:bodyPr/>
                    <a:p>
                      <a:pPr algn="ctr" rtl="0" fontAlgn="ctr"/>
                      <a:r>
                        <a:rPr lang="zh-CN" altLang="en-US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使用说明书  </a:t>
                      </a:r>
                      <a:endParaRPr lang="zh-CN" altLang="en-US" sz="24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rtl="0" fontAlgn="ctr"/>
                      <a:r>
                        <a:rPr lang="en-US" altLang="zh-CN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份 </a:t>
                      </a:r>
                      <a:endParaRPr lang="zh-CN" altLang="en-US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13" name="组合 13"/>
          <p:cNvGrpSpPr/>
          <p:nvPr>
            <p:custDataLst>
              <p:tags r:id="rId2"/>
            </p:custDataLst>
          </p:nvPr>
        </p:nvGrpSpPr>
        <p:grpSpPr bwMode="auto">
          <a:xfrm>
            <a:off x="115888" y="5864225"/>
            <a:ext cx="925512" cy="920750"/>
            <a:chOff x="183" y="9236"/>
            <a:chExt cx="1458" cy="1449"/>
          </a:xfrm>
        </p:grpSpPr>
        <p:sp>
          <p:nvSpPr>
            <p:cNvPr id="14" name="等腰三角形 13"/>
            <p:cNvSpPr/>
            <p:nvPr>
              <p:custDataLst>
                <p:tags r:id="rId3"/>
              </p:custDataLst>
            </p:nvPr>
          </p:nvSpPr>
          <p:spPr>
            <a:xfrm rot="20520000" flipV="1">
              <a:off x="888" y="10035"/>
              <a:ext cx="735" cy="647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5" name="等腰三角形 14"/>
            <p:cNvSpPr/>
            <p:nvPr>
              <p:custDataLst>
                <p:tags r:id="rId4"/>
              </p:custDataLst>
            </p:nvPr>
          </p:nvSpPr>
          <p:spPr>
            <a:xfrm rot="4920000" flipV="1">
              <a:off x="1177" y="9262"/>
              <a:ext cx="487" cy="430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6" name="等腰三角形 15"/>
            <p:cNvSpPr/>
            <p:nvPr>
              <p:custDataLst>
                <p:tags r:id="rId5"/>
              </p:custDataLst>
            </p:nvPr>
          </p:nvSpPr>
          <p:spPr>
            <a:xfrm rot="8040000" flipV="1">
              <a:off x="152" y="9727"/>
              <a:ext cx="487" cy="43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2" name="组合 13"/>
          <p:cNvGrpSpPr/>
          <p:nvPr>
            <p:custDataLst>
              <p:tags r:id="rId6"/>
            </p:custDataLst>
          </p:nvPr>
        </p:nvGrpSpPr>
        <p:grpSpPr bwMode="auto">
          <a:xfrm>
            <a:off x="10736263" y="319405"/>
            <a:ext cx="925512" cy="920750"/>
            <a:chOff x="183" y="9236"/>
            <a:chExt cx="1458" cy="1449"/>
          </a:xfrm>
        </p:grpSpPr>
        <p:sp>
          <p:nvSpPr>
            <p:cNvPr id="3" name="等腰三角形 2"/>
            <p:cNvSpPr/>
            <p:nvPr>
              <p:custDataLst>
                <p:tags r:id="rId7"/>
              </p:custDataLst>
            </p:nvPr>
          </p:nvSpPr>
          <p:spPr>
            <a:xfrm rot="20520000" flipV="1">
              <a:off x="888" y="10035"/>
              <a:ext cx="735" cy="647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" name="等腰三角形 3"/>
            <p:cNvSpPr/>
            <p:nvPr>
              <p:custDataLst>
                <p:tags r:id="rId8"/>
              </p:custDataLst>
            </p:nvPr>
          </p:nvSpPr>
          <p:spPr>
            <a:xfrm rot="4920000" flipV="1">
              <a:off x="1177" y="9262"/>
              <a:ext cx="487" cy="430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5" name="等腰三角形 4"/>
            <p:cNvSpPr/>
            <p:nvPr>
              <p:custDataLst>
                <p:tags r:id="rId9"/>
              </p:custDataLst>
            </p:nvPr>
          </p:nvSpPr>
          <p:spPr>
            <a:xfrm rot="8040000" flipV="1">
              <a:off x="152" y="9727"/>
              <a:ext cx="487" cy="43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</p:spTree>
    <p:custDataLst>
      <p:tags r:id="rId10"/>
    </p:custDataLst>
  </p:cSld>
  <p:clrMapOvr>
    <a:masterClrMapping/>
  </p:clrMapOvr>
  <p:transition>
    <p:blinds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/>
        </p:nvSpPr>
        <p:spPr>
          <a:xfrm>
            <a:off x="1696085" y="1181100"/>
            <a:ext cx="8446770" cy="4176395"/>
          </a:xfrm>
          <a:prstGeom prst="rect">
            <a:avLst/>
          </a:prstGeom>
          <a:noFill/>
          <a:ln w="9525">
            <a:noFill/>
          </a:ln>
        </p:spPr>
        <p:txBody>
          <a:bodyPr lIns="73827" tIns="36913" rIns="73827" bIns="36913" anchor="t"/>
          <a:lstStyle>
            <a:lvl1pPr marL="292100" lvl="0" indent="-203200" algn="l" defTabSz="914400" eaLnBrk="0" fontAlgn="ctr" latinLnBrk="1" hangingPunct="0">
              <a:lnSpc>
                <a:spcPct val="100000"/>
              </a:lnSpc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2" charset="2"/>
              <a:buChar char=""/>
              <a:defRPr sz="600" b="1" i="1" u="sng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" lvl="1" indent="248920" algn="l" defTabSz="0" eaLnBrk="1" fontAlgn="base" latinLnBrk="0" hangingPunct="1">
              <a:lnSpc>
                <a:spcPct val="100000"/>
              </a:lnSpc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2" charset="2"/>
              <a:buChar char=""/>
              <a:tabLst>
                <a:tab pos="15401925" algn="ctr"/>
                <a:tab pos="0" algn="l"/>
                <a:tab pos="0" algn="dec"/>
                <a:tab pos="0" algn="dec"/>
                <a:tab pos="317500" algn="l"/>
                <a:tab pos="0" algn="l"/>
                <a:tab pos="0" algn="l"/>
              </a:tabLst>
              <a:defRPr sz="600" b="0" i="0" u="sng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690880" lvl="2" indent="-182880" algn="l" defTabSz="0" eaLnBrk="0" fontAlgn="base" latinLnBrk="0" hangingPunct="0">
              <a:lnSpc>
                <a:spcPct val="100000"/>
              </a:lnSpc>
              <a:spcBef>
                <a:spcPts val="29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2" charset="2"/>
              <a:buChar char=""/>
              <a:tabLst>
                <a:tab pos="15401925" algn="ctr"/>
                <a:tab pos="0" algn="l"/>
                <a:tab pos="0" algn="dec"/>
                <a:tab pos="0" algn="dec"/>
                <a:tab pos="317500" algn="l"/>
                <a:tab pos="0" algn="l"/>
                <a:tab pos="0" algn="l"/>
              </a:tabLst>
              <a:defRPr sz="1700" b="0" i="0" u="sng" kern="1200">
                <a:solidFill>
                  <a:schemeClr val="tx1"/>
                </a:solidFill>
                <a:latin typeface="Franklin Gothic Book" panose="020B0503020102020204" pitchFamily="2" charset="0"/>
                <a:ea typeface="华文楷体" panose="02010600040101010101" pitchFamily="2" charset="-122"/>
                <a:cs typeface="+mn-cs"/>
              </a:defRPr>
            </a:lvl3pPr>
            <a:lvl4pPr marL="920750" lvl="3" indent="-182245" algn="l" defTabSz="0" eaLnBrk="0" fontAlgn="base" latinLnBrk="0" hangingPunct="0">
              <a:lnSpc>
                <a:spcPct val="100000"/>
              </a:lnSpc>
              <a:spcBef>
                <a:spcPts val="29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2" charset="2"/>
              <a:buChar char=""/>
              <a:tabLst>
                <a:tab pos="15401925" algn="ctr"/>
                <a:tab pos="0" algn="l"/>
                <a:tab pos="0" algn="dec"/>
                <a:tab pos="0" algn="dec"/>
                <a:tab pos="317500" algn="l"/>
                <a:tab pos="0" algn="l"/>
                <a:tab pos="0" algn="l"/>
              </a:tabLst>
              <a:defRPr sz="1500" b="0" i="0" u="sng" kern="1200">
                <a:solidFill>
                  <a:schemeClr val="tx1"/>
                </a:solidFill>
                <a:latin typeface="Franklin Gothic Book" panose="020B0503020102020204" pitchFamily="2" charset="0"/>
                <a:ea typeface="华文楷体" panose="02010600040101010101" pitchFamily="2" charset="-122"/>
                <a:cs typeface="+mn-cs"/>
              </a:defRPr>
            </a:lvl4pPr>
            <a:lvl5pPr marL="1104900" lvl="4" indent="-182245" algn="l" defTabSz="0" eaLnBrk="0" fontAlgn="base" latinLnBrk="0" hangingPunct="0">
              <a:lnSpc>
                <a:spcPct val="100000"/>
              </a:lnSpc>
              <a:spcBef>
                <a:spcPts val="29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2" charset="2"/>
              <a:buChar char=""/>
              <a:tabLst>
                <a:tab pos="15401925" algn="ctr"/>
                <a:tab pos="0" algn="l"/>
                <a:tab pos="0" algn="dec"/>
                <a:tab pos="0" algn="dec"/>
                <a:tab pos="317500" algn="l"/>
                <a:tab pos="0" algn="l"/>
                <a:tab pos="0" algn="l"/>
              </a:tabLst>
              <a:defRPr sz="700" b="0" i="0" u="sng" kern="1200">
                <a:solidFill>
                  <a:schemeClr val="tx1"/>
                </a:solidFill>
                <a:latin typeface="Franklin Gothic Book" panose="020B0503020102020204" pitchFamily="2" charset="0"/>
                <a:ea typeface="华文楷体" panose="02010600040101010101" pitchFamily="2" charset="-122"/>
                <a:cs typeface="+mn-cs"/>
              </a:defRPr>
            </a:lvl5pPr>
            <a:lvl6pPr marL="2514600" lvl="5" indent="-228600" algn="l" defTabSz="0" eaLnBrk="0" fontAlgn="base" latinLnBrk="0" hangingPunct="0">
              <a:lnSpc>
                <a:spcPct val="100000"/>
              </a:lnSpc>
              <a:spcBef>
                <a:spcPts val="29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2" charset="2"/>
              <a:buChar char=""/>
              <a:tabLst>
                <a:tab pos="15401925" algn="ctr"/>
                <a:tab pos="0" algn="l"/>
                <a:tab pos="0" algn="dec"/>
                <a:tab pos="0" algn="dec"/>
                <a:tab pos="317500" algn="l"/>
                <a:tab pos="0" algn="l"/>
                <a:tab pos="0" algn="l"/>
              </a:tabLst>
              <a:defRPr sz="700" b="0" i="0" u="sng" kern="1200">
                <a:solidFill>
                  <a:schemeClr val="tx1"/>
                </a:solidFill>
                <a:latin typeface="Franklin Gothic Book" panose="020B0503020102020204" pitchFamily="2" charset="0"/>
                <a:ea typeface="华文楷体" panose="02010600040101010101" pitchFamily="2" charset="-122"/>
                <a:cs typeface="+mn-cs"/>
              </a:defRPr>
            </a:lvl6pPr>
            <a:lvl7pPr marL="2971800" lvl="6" indent="-228600" algn="l" defTabSz="0" eaLnBrk="0" fontAlgn="base" latinLnBrk="0" hangingPunct="0">
              <a:lnSpc>
                <a:spcPct val="100000"/>
              </a:lnSpc>
              <a:spcBef>
                <a:spcPts val="29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2" charset="2"/>
              <a:buChar char=""/>
              <a:tabLst>
                <a:tab pos="15401925" algn="ctr"/>
                <a:tab pos="0" algn="l"/>
                <a:tab pos="0" algn="dec"/>
                <a:tab pos="0" algn="dec"/>
                <a:tab pos="317500" algn="l"/>
                <a:tab pos="0" algn="l"/>
                <a:tab pos="0" algn="l"/>
              </a:tabLst>
              <a:defRPr sz="700" b="0" i="0" u="sng" kern="1200">
                <a:solidFill>
                  <a:schemeClr val="tx1"/>
                </a:solidFill>
                <a:latin typeface="Franklin Gothic Book" panose="020B0503020102020204" pitchFamily="2" charset="0"/>
                <a:ea typeface="华文楷体" panose="02010600040101010101" pitchFamily="2" charset="-122"/>
                <a:cs typeface="+mn-cs"/>
              </a:defRPr>
            </a:lvl7pPr>
            <a:lvl8pPr marL="3429000" lvl="7" indent="-228600" algn="l" defTabSz="0" eaLnBrk="0" fontAlgn="base" latinLnBrk="0" hangingPunct="0">
              <a:lnSpc>
                <a:spcPct val="100000"/>
              </a:lnSpc>
              <a:spcBef>
                <a:spcPts val="29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2" charset="2"/>
              <a:buChar char=""/>
              <a:tabLst>
                <a:tab pos="15401925" algn="ctr"/>
                <a:tab pos="0" algn="l"/>
                <a:tab pos="0" algn="dec"/>
                <a:tab pos="0" algn="dec"/>
                <a:tab pos="317500" algn="l"/>
                <a:tab pos="0" algn="l"/>
                <a:tab pos="0" algn="l"/>
              </a:tabLst>
              <a:defRPr sz="700" b="0" i="0" u="sng" kern="1200">
                <a:solidFill>
                  <a:schemeClr val="tx1"/>
                </a:solidFill>
                <a:latin typeface="Franklin Gothic Book" panose="020B0503020102020204" pitchFamily="2" charset="0"/>
                <a:ea typeface="华文楷体" panose="02010600040101010101" pitchFamily="2" charset="-122"/>
                <a:cs typeface="+mn-cs"/>
              </a:defRPr>
            </a:lvl8pPr>
            <a:lvl9pPr marL="3886200" lvl="8" indent="-228600" algn="l" defTabSz="0" eaLnBrk="0" fontAlgn="base" latinLnBrk="0" hangingPunct="0">
              <a:lnSpc>
                <a:spcPct val="100000"/>
              </a:lnSpc>
              <a:spcBef>
                <a:spcPts val="29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2" charset="2"/>
              <a:buChar char=""/>
              <a:tabLst>
                <a:tab pos="15401925" algn="ctr"/>
                <a:tab pos="0" algn="l"/>
                <a:tab pos="0" algn="dec"/>
                <a:tab pos="0" algn="dec"/>
                <a:tab pos="317500" algn="l"/>
                <a:tab pos="0" algn="l"/>
                <a:tab pos="0" algn="l"/>
              </a:tabLst>
              <a:defRPr sz="700" b="0" i="0" u="sng" kern="1200">
                <a:solidFill>
                  <a:schemeClr val="tx1"/>
                </a:solidFill>
                <a:latin typeface="Franklin Gothic Book" panose="020B0503020102020204" pitchFamily="2" charset="0"/>
                <a:ea typeface="华文楷体" panose="02010600040101010101" pitchFamily="2" charset="-122"/>
                <a:cs typeface="+mn-cs"/>
              </a:defRPr>
            </a:lvl9pPr>
          </a:lstStyle>
          <a:p>
            <a:pPr marL="571500" indent="-571500">
              <a:lnSpc>
                <a:spcPct val="150000"/>
              </a:lnSpc>
              <a:buNone/>
              <a:defRPr/>
            </a:pPr>
            <a:endParaRPr lang="zh-CN" altLang="en-US" sz="3600" i="0" u="none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i="0" u="none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性能指标： </a:t>
            </a:r>
            <a:endParaRPr lang="zh-CN" altLang="en-US" sz="2800" i="0" u="none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i="0" u="none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i="0" u="none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i="0" u="none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）最低检出值</a:t>
            </a:r>
            <a:r>
              <a:rPr lang="en-US" altLang="zh-CN" sz="2800" i="0" u="none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 </a:t>
            </a:r>
            <a:r>
              <a:rPr lang="en-US" altLang="zh-CN" sz="2800" i="0" u="none" dirty="0" err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mIU</a:t>
            </a:r>
            <a:r>
              <a:rPr lang="en-US" altLang="zh-CN" sz="2800" i="0" u="none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/ml</a:t>
            </a:r>
            <a:r>
              <a:rPr lang="zh-CN" altLang="en-US" sz="2800" i="0" u="none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 </a:t>
            </a:r>
            <a:endParaRPr lang="zh-CN" altLang="en-US" sz="2800" i="0" u="none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i="0" u="none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i="0" u="none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i="0" u="none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）与</a:t>
            </a:r>
            <a:r>
              <a:rPr lang="en-US" altLang="zh-CN" sz="2800" i="0" u="none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ELISA</a:t>
            </a:r>
            <a:r>
              <a:rPr lang="zh-CN" altLang="en-US" sz="2800" i="0" u="none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相比，灵敏度</a:t>
            </a:r>
            <a:r>
              <a:rPr lang="en-US" altLang="zh-CN" sz="2800" i="0" u="none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98.5%</a:t>
            </a:r>
            <a:r>
              <a:rPr lang="zh-CN" altLang="en-US" sz="2800" i="0" u="none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，特异性</a:t>
            </a:r>
            <a:r>
              <a:rPr lang="en-US" altLang="zh-CN" sz="2800" i="0" u="none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99.0%</a:t>
            </a:r>
            <a:r>
              <a:rPr lang="zh-CN" altLang="en-US" sz="2800" i="0" u="none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3600" i="0" u="none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3600" i="0" u="none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buNone/>
            </a:pPr>
            <a:endParaRPr lang="zh-CN" altLang="en-US" sz="3600" i="0" u="none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3" name="组合 13"/>
          <p:cNvGrpSpPr/>
          <p:nvPr>
            <p:custDataLst>
              <p:tags r:id="rId1"/>
            </p:custDataLst>
          </p:nvPr>
        </p:nvGrpSpPr>
        <p:grpSpPr bwMode="auto">
          <a:xfrm>
            <a:off x="10858183" y="243840"/>
            <a:ext cx="925512" cy="920750"/>
            <a:chOff x="183" y="9236"/>
            <a:chExt cx="1458" cy="1449"/>
          </a:xfrm>
        </p:grpSpPr>
        <p:sp>
          <p:nvSpPr>
            <p:cNvPr id="14" name="等腰三角形 13"/>
            <p:cNvSpPr/>
            <p:nvPr>
              <p:custDataLst>
                <p:tags r:id="rId2"/>
              </p:custDataLst>
            </p:nvPr>
          </p:nvSpPr>
          <p:spPr>
            <a:xfrm rot="20520000" flipV="1">
              <a:off x="888" y="10035"/>
              <a:ext cx="735" cy="647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5" name="等腰三角形 14"/>
            <p:cNvSpPr/>
            <p:nvPr>
              <p:custDataLst>
                <p:tags r:id="rId3"/>
              </p:custDataLst>
            </p:nvPr>
          </p:nvSpPr>
          <p:spPr>
            <a:xfrm rot="4920000" flipV="1">
              <a:off x="1177" y="9262"/>
              <a:ext cx="487" cy="430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6" name="等腰三角形 15"/>
            <p:cNvSpPr/>
            <p:nvPr>
              <p:custDataLst>
                <p:tags r:id="rId4"/>
              </p:custDataLst>
            </p:nvPr>
          </p:nvSpPr>
          <p:spPr>
            <a:xfrm rot="8040000" flipV="1">
              <a:off x="152" y="9727"/>
              <a:ext cx="487" cy="43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2" name="组合 13"/>
          <p:cNvGrpSpPr/>
          <p:nvPr>
            <p:custDataLst>
              <p:tags r:id="rId5"/>
            </p:custDataLst>
          </p:nvPr>
        </p:nvGrpSpPr>
        <p:grpSpPr bwMode="auto">
          <a:xfrm>
            <a:off x="242888" y="5991225"/>
            <a:ext cx="925512" cy="920750"/>
            <a:chOff x="183" y="9236"/>
            <a:chExt cx="1458" cy="1449"/>
          </a:xfrm>
        </p:grpSpPr>
        <p:sp>
          <p:nvSpPr>
            <p:cNvPr id="4" name="等腰三角形 3"/>
            <p:cNvSpPr/>
            <p:nvPr>
              <p:custDataLst>
                <p:tags r:id="rId6"/>
              </p:custDataLst>
            </p:nvPr>
          </p:nvSpPr>
          <p:spPr>
            <a:xfrm rot="20520000" flipV="1">
              <a:off x="888" y="10035"/>
              <a:ext cx="735" cy="647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5" name="等腰三角形 4"/>
            <p:cNvSpPr/>
            <p:nvPr>
              <p:custDataLst>
                <p:tags r:id="rId7"/>
              </p:custDataLst>
            </p:nvPr>
          </p:nvSpPr>
          <p:spPr>
            <a:xfrm rot="4920000" flipV="1">
              <a:off x="1177" y="9262"/>
              <a:ext cx="487" cy="430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6" name="等腰三角形 5"/>
            <p:cNvSpPr/>
            <p:nvPr>
              <p:custDataLst>
                <p:tags r:id="rId8"/>
              </p:custDataLst>
            </p:nvPr>
          </p:nvSpPr>
          <p:spPr>
            <a:xfrm rot="8040000" flipV="1">
              <a:off x="152" y="9727"/>
              <a:ext cx="487" cy="43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</p:spTree>
    <p:custDataLst>
      <p:tags r:id="rId9"/>
    </p:custDataLst>
  </p:cSld>
  <p:clrMapOvr>
    <a:masterClrMapping/>
  </p:clrMapOvr>
  <p:transition>
    <p:blinds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占位符 14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altLang="zh-CN" noProof="1">
                <a:sym typeface="+mn-ea"/>
              </a:rPr>
              <a:t>试剂保存及操作方法</a:t>
            </a:r>
            <a:endParaRPr lang="en-US" altLang="zh-CN" noProof="1">
              <a:sym typeface="+mn-ea"/>
            </a:endParaRPr>
          </a:p>
        </p:txBody>
      </p:sp>
      <p:sp>
        <p:nvSpPr>
          <p:cNvPr id="9" name="标题 13"/>
          <p:cNvSpPr txBox="1"/>
          <p:nvPr>
            <p:custDataLst>
              <p:tags r:id="rId2"/>
            </p:custDataLst>
          </p:nvPr>
        </p:nvSpPr>
        <p:spPr bwMode="auto">
          <a:xfrm>
            <a:off x="4022726" y="2663532"/>
            <a:ext cx="484187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rtlCol="0" anchor="b" anchorCtr="0" compatLnSpc="1">
            <a:normAutofit fontScale="950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 spc="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zh-CN" altLang="en-US" sz="4600" dirty="0">
                <a:solidFill>
                  <a:schemeClr val="accent1"/>
                </a:solidFill>
              </a:rPr>
              <a:t>第三节</a:t>
            </a:r>
            <a:endParaRPr lang="zh-CN" altLang="en-US" sz="4600" dirty="0">
              <a:solidFill>
                <a:schemeClr val="accent1"/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>
    <p:blinds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1"/>
            </p:custDataLst>
          </p:nvPr>
        </p:nvGrpSpPr>
        <p:grpSpPr>
          <a:xfrm>
            <a:off x="11049000" y="49213"/>
            <a:ext cx="925513" cy="919162"/>
            <a:chOff x="11049000" y="49213"/>
            <a:chExt cx="925513" cy="919162"/>
          </a:xfrm>
        </p:grpSpPr>
        <p:sp>
          <p:nvSpPr>
            <p:cNvPr id="10" name="等腰三角形 9"/>
            <p:cNvSpPr/>
            <p:nvPr>
              <p:custDataLst>
                <p:tags r:id="rId2"/>
              </p:custDataLst>
            </p:nvPr>
          </p:nvSpPr>
          <p:spPr>
            <a:xfrm rot="20520000" flipV="1">
              <a:off x="11496675" y="557213"/>
              <a:ext cx="468313" cy="41116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1" name="等腰三角形 10"/>
            <p:cNvSpPr/>
            <p:nvPr>
              <p:custDataLst>
                <p:tags r:id="rId3"/>
              </p:custDataLst>
            </p:nvPr>
          </p:nvSpPr>
          <p:spPr>
            <a:xfrm rot="4920000" flipV="1">
              <a:off x="11683207" y="67469"/>
              <a:ext cx="309562" cy="273050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2" name="等腰三角形 11"/>
            <p:cNvSpPr/>
            <p:nvPr>
              <p:custDataLst>
                <p:tags r:id="rId4"/>
              </p:custDataLst>
            </p:nvPr>
          </p:nvSpPr>
          <p:spPr>
            <a:xfrm rot="8040000" flipV="1">
              <a:off x="11030744" y="362744"/>
              <a:ext cx="309562" cy="27305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13" name="组合 13"/>
          <p:cNvGrpSpPr/>
          <p:nvPr>
            <p:custDataLst>
              <p:tags r:id="rId5"/>
            </p:custDataLst>
          </p:nvPr>
        </p:nvGrpSpPr>
        <p:grpSpPr bwMode="auto">
          <a:xfrm>
            <a:off x="115888" y="5864225"/>
            <a:ext cx="925512" cy="920750"/>
            <a:chOff x="183" y="9236"/>
            <a:chExt cx="1458" cy="1449"/>
          </a:xfrm>
        </p:grpSpPr>
        <p:sp>
          <p:nvSpPr>
            <p:cNvPr id="14" name="等腰三角形 13"/>
            <p:cNvSpPr/>
            <p:nvPr>
              <p:custDataLst>
                <p:tags r:id="rId6"/>
              </p:custDataLst>
            </p:nvPr>
          </p:nvSpPr>
          <p:spPr>
            <a:xfrm rot="20520000" flipV="1">
              <a:off x="888" y="10035"/>
              <a:ext cx="735" cy="647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5" name="等腰三角形 14"/>
            <p:cNvSpPr/>
            <p:nvPr>
              <p:custDataLst>
                <p:tags r:id="rId7"/>
              </p:custDataLst>
            </p:nvPr>
          </p:nvSpPr>
          <p:spPr>
            <a:xfrm rot="4920000" flipV="1">
              <a:off x="1177" y="9262"/>
              <a:ext cx="487" cy="430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6" name="等腰三角形 15"/>
            <p:cNvSpPr/>
            <p:nvPr>
              <p:custDataLst>
                <p:tags r:id="rId8"/>
              </p:custDataLst>
            </p:nvPr>
          </p:nvSpPr>
          <p:spPr>
            <a:xfrm rot="8040000" flipV="1">
              <a:off x="152" y="9727"/>
              <a:ext cx="487" cy="43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sp>
        <p:nvSpPr>
          <p:cNvPr id="9" name="文本框 4"/>
          <p:cNvSpPr txBox="1"/>
          <p:nvPr>
            <p:custDataLst>
              <p:tags r:id="rId9"/>
            </p:custDataLst>
          </p:nvPr>
        </p:nvSpPr>
        <p:spPr>
          <a:xfrm>
            <a:off x="1725295" y="1502410"/>
            <a:ext cx="8740775" cy="480822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875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【产品名称】：乙型肝炎病毒表面抗体检测试剂盒（乳胶法）。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【预期用途】：用于定性检测人全血/血清/血浆样本中的乙型肝炎病毒表面抗体（HBsAb）。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【储存条件及有效期】：原包装应储存于4-30℃，阴凉避光干燥处，有效期24个月。切忌冷冻或在已过有效期后使用（有效期见包装袋）。检测试剂应在 铝箔袋撕口后1小时内使用；如温度高于30℃或在高湿度环境中，</a:t>
            </a:r>
            <a:r>
              <a:rPr lang="zh-CN" altLang="en-US" sz="1600" b="1" dirty="0">
                <a:solidFill>
                  <a:srgbClr val="FF0000"/>
                </a:solidFill>
                <a:latin typeface="+mn-ea"/>
              </a:rPr>
              <a:t>应即开即用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 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【样本要求】：样本采集后应尽可能马上使用。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【检验方法】：检测前须完整阅读使用说明书，并将试剂恢复至室温（20℃-30℃）。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 1. 从原包装铝箔袋或试剂筒中取出试剂。 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 2. 将</a:t>
            </a:r>
            <a:r>
              <a:rPr lang="zh-CN" altLang="en-US" sz="1600" b="1" dirty="0">
                <a:solidFill>
                  <a:srgbClr val="FF0000"/>
                </a:solidFill>
                <a:latin typeface="+mn-ea"/>
              </a:rPr>
              <a:t>试剂粘在相应的记录表上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，筒装产品用一次性玻璃毛细管吸取无气泡的样本至刻度（约</a:t>
            </a:r>
            <a:r>
              <a:rPr lang="zh-CN" altLang="en-US" sz="1600" b="1" dirty="0">
                <a:solidFill>
                  <a:srgbClr val="FF0000"/>
                </a:solidFill>
                <a:latin typeface="+mn-ea"/>
              </a:rPr>
              <a:t>50uL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）后加于试剂加样处；单人份包装产品用一次性塑料吸管吸取样本后垂直滴加2滴于试剂的加样处。</a:t>
            </a:r>
            <a:r>
              <a:rPr lang="zh-CN" altLang="en-US" sz="1600" b="1" dirty="0">
                <a:solidFill>
                  <a:srgbClr val="FF0000"/>
                </a:solidFill>
                <a:latin typeface="+mn-ea"/>
              </a:rPr>
              <a:t>如样本比较粘稠或偏少，可滴加1滴缓冲液。 </a:t>
            </a:r>
            <a:endParaRPr lang="zh-CN" altLang="en-US" sz="1600" b="1" dirty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 等待红色条带的出现，检测</a:t>
            </a:r>
            <a:r>
              <a:rPr lang="zh-CN" altLang="en-US" sz="1600" b="1" dirty="0">
                <a:solidFill>
                  <a:srgbClr val="FF0000"/>
                </a:solidFill>
                <a:latin typeface="+mn-ea"/>
              </a:rPr>
              <a:t>结果应在 15~20分钟内判读。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cxnSp>
        <p:nvCxnSpPr>
          <p:cNvPr id="6" name="直接连接符 5"/>
          <p:cNvCxnSpPr/>
          <p:nvPr>
            <p:custDataLst>
              <p:tags r:id="rId10"/>
            </p:custDataLst>
          </p:nvPr>
        </p:nvCxnSpPr>
        <p:spPr>
          <a:xfrm>
            <a:off x="1494790" y="1958975"/>
            <a:ext cx="0" cy="3070225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  <a:alpha val="2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>
            <p:custDataLst>
              <p:tags r:id="rId11"/>
            </p:custDataLst>
          </p:nvPr>
        </p:nvSpPr>
        <p:spPr>
          <a:xfrm>
            <a:off x="623889" y="406800"/>
            <a:ext cx="10944224" cy="863600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800" spc="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试剂保存及操作方法</a:t>
            </a:r>
            <a:endParaRPr lang="zh-CN" altLang="en-US" sz="2800" spc="3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custDataLst>
      <p:tags r:id="rId12"/>
    </p:custDataLst>
  </p:cSld>
  <p:clrMapOvr>
    <a:masterClrMapping/>
  </p:clrMapOvr>
  <p:transition>
    <p:blinds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操作方法</a:t>
            </a:r>
            <a:endParaRPr lang="zh-CN" altLang="en-US"/>
          </a:p>
        </p:txBody>
      </p:sp>
      <p:pic>
        <p:nvPicPr>
          <p:cNvPr id="4" name="内容占位符 3" descr="微信图片_201812151719142_看图王"/>
          <p:cNvPicPr>
            <a:picLocks noGrp="1"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752475" y="1346200"/>
            <a:ext cx="10852150" cy="2747010"/>
          </a:xfrm>
          <a:prstGeom prst="rect">
            <a:avLst/>
          </a:prstGeom>
          <a:ln w="38100">
            <a:solidFill>
              <a:schemeClr val="bg2">
                <a:lumMod val="50000"/>
              </a:schemeClr>
            </a:solidFill>
          </a:ln>
        </p:spPr>
      </p:pic>
      <p:sp>
        <p:nvSpPr>
          <p:cNvPr id="11" name="矩形 10"/>
          <p:cNvSpPr/>
          <p:nvPr/>
        </p:nvSpPr>
        <p:spPr>
          <a:xfrm>
            <a:off x="889635" y="4787900"/>
            <a:ext cx="1085151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 fontAlgn="ctr">
              <a:lnSpc>
                <a:spcPct val="100000"/>
              </a:lnSpc>
              <a:spcBef>
                <a:spcPct val="50000"/>
              </a:spcBef>
              <a:buClr>
                <a:srgbClr val="4F81BD"/>
              </a:buClr>
              <a:buFont typeface="Wingdings" panose="05000000000000000000" charset="0"/>
              <a:buNone/>
            </a:pPr>
            <a:r>
              <a:rPr lang="zh-CN" altLang="en-US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使用一次性玻璃毛细管吸取无气泡的样本至刻度（约50</a:t>
            </a:r>
            <a:r>
              <a:rPr lang="en-US" altLang="zh-CN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u</a:t>
            </a:r>
            <a:r>
              <a:rPr lang="zh-CN" altLang="en-US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L）或者使用一次性塑料吸管吸取样本后垂直滴加2滴于试剂的加样处，同时开始计时</a:t>
            </a:r>
            <a:r>
              <a:rPr lang="zh-CN" altLang="en-US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325755" y="5626418"/>
            <a:ext cx="925513" cy="919162"/>
            <a:chOff x="11049000" y="49213"/>
            <a:chExt cx="925513" cy="919162"/>
          </a:xfrm>
        </p:grpSpPr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 rot="20520000" flipV="1">
              <a:off x="11496675" y="557213"/>
              <a:ext cx="468313" cy="41116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3" name="等腰三角形 2"/>
            <p:cNvSpPr/>
            <p:nvPr>
              <p:custDataLst>
                <p:tags r:id="rId4"/>
              </p:custDataLst>
            </p:nvPr>
          </p:nvSpPr>
          <p:spPr>
            <a:xfrm rot="4920000" flipV="1">
              <a:off x="11683207" y="67469"/>
              <a:ext cx="309562" cy="273050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2" name="等腰三角形 11"/>
            <p:cNvSpPr/>
            <p:nvPr>
              <p:custDataLst>
                <p:tags r:id="rId5"/>
              </p:custDataLst>
            </p:nvPr>
          </p:nvSpPr>
          <p:spPr>
            <a:xfrm rot="8040000" flipV="1">
              <a:off x="11030744" y="362744"/>
              <a:ext cx="309562" cy="27305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5" name="组合 4"/>
          <p:cNvGrpSpPr/>
          <p:nvPr>
            <p:custDataLst>
              <p:tags r:id="rId6"/>
            </p:custDataLst>
          </p:nvPr>
        </p:nvGrpSpPr>
        <p:grpSpPr>
          <a:xfrm>
            <a:off x="11176000" y="176213"/>
            <a:ext cx="925513" cy="919162"/>
            <a:chOff x="11049000" y="49213"/>
            <a:chExt cx="925513" cy="919162"/>
          </a:xfrm>
        </p:grpSpPr>
        <p:sp>
          <p:nvSpPr>
            <p:cNvPr id="6" name="等腰三角形 5"/>
            <p:cNvSpPr/>
            <p:nvPr>
              <p:custDataLst>
                <p:tags r:id="rId7"/>
              </p:custDataLst>
            </p:nvPr>
          </p:nvSpPr>
          <p:spPr>
            <a:xfrm rot="20520000" flipV="1">
              <a:off x="11496675" y="557213"/>
              <a:ext cx="468313" cy="41116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7" name="等腰三角形 6"/>
            <p:cNvSpPr/>
            <p:nvPr>
              <p:custDataLst>
                <p:tags r:id="rId8"/>
              </p:custDataLst>
            </p:nvPr>
          </p:nvSpPr>
          <p:spPr>
            <a:xfrm rot="4920000" flipV="1">
              <a:off x="11683207" y="67469"/>
              <a:ext cx="309562" cy="273050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9" name="等腰三角形 8"/>
            <p:cNvSpPr/>
            <p:nvPr>
              <p:custDataLst>
                <p:tags r:id="rId9"/>
              </p:custDataLst>
            </p:nvPr>
          </p:nvSpPr>
          <p:spPr>
            <a:xfrm rot="8040000" flipV="1">
              <a:off x="11030744" y="362744"/>
              <a:ext cx="309562" cy="27305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</p:spTree>
    <p:custDataLst>
      <p:tags r:id="rId10"/>
    </p:custDataLst>
  </p:cSld>
  <p:clrMapOvr>
    <a:masterClrMapping/>
  </p:clrMapOvr>
  <p:transition>
    <p:blinds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1"/>
            </p:custDataLst>
          </p:nvPr>
        </p:nvGrpSpPr>
        <p:grpSpPr>
          <a:xfrm>
            <a:off x="349885" y="5655628"/>
            <a:ext cx="925513" cy="919162"/>
            <a:chOff x="11049000" y="49213"/>
            <a:chExt cx="925513" cy="919162"/>
          </a:xfrm>
        </p:grpSpPr>
        <p:sp>
          <p:nvSpPr>
            <p:cNvPr id="10" name="等腰三角形 9"/>
            <p:cNvSpPr/>
            <p:nvPr>
              <p:custDataLst>
                <p:tags r:id="rId2"/>
              </p:custDataLst>
            </p:nvPr>
          </p:nvSpPr>
          <p:spPr>
            <a:xfrm rot="20520000" flipV="1">
              <a:off x="11496675" y="557213"/>
              <a:ext cx="468313" cy="41116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1" name="等腰三角形 10"/>
            <p:cNvSpPr/>
            <p:nvPr>
              <p:custDataLst>
                <p:tags r:id="rId3"/>
              </p:custDataLst>
            </p:nvPr>
          </p:nvSpPr>
          <p:spPr>
            <a:xfrm rot="4920000" flipV="1">
              <a:off x="11683207" y="67469"/>
              <a:ext cx="309562" cy="273050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2" name="等腰三角形 11"/>
            <p:cNvSpPr/>
            <p:nvPr>
              <p:custDataLst>
                <p:tags r:id="rId4"/>
              </p:custDataLst>
            </p:nvPr>
          </p:nvSpPr>
          <p:spPr>
            <a:xfrm rot="8040000" flipV="1">
              <a:off x="11030744" y="362744"/>
              <a:ext cx="309562" cy="27305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2" name="组合 1"/>
          <p:cNvGrpSpPr/>
          <p:nvPr>
            <p:custDataLst>
              <p:tags r:id="rId5"/>
            </p:custDataLst>
          </p:nvPr>
        </p:nvGrpSpPr>
        <p:grpSpPr>
          <a:xfrm>
            <a:off x="11176000" y="176213"/>
            <a:ext cx="925513" cy="919162"/>
            <a:chOff x="11049000" y="49213"/>
            <a:chExt cx="925513" cy="919162"/>
          </a:xfrm>
        </p:grpSpPr>
        <p:sp>
          <p:nvSpPr>
            <p:cNvPr id="4" name="等腰三角形 3"/>
            <p:cNvSpPr/>
            <p:nvPr>
              <p:custDataLst>
                <p:tags r:id="rId6"/>
              </p:custDataLst>
            </p:nvPr>
          </p:nvSpPr>
          <p:spPr>
            <a:xfrm rot="20520000" flipV="1">
              <a:off x="11496675" y="557213"/>
              <a:ext cx="468313" cy="41116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5" name="等腰三角形 4"/>
            <p:cNvSpPr/>
            <p:nvPr>
              <p:custDataLst>
                <p:tags r:id="rId7"/>
              </p:custDataLst>
            </p:nvPr>
          </p:nvSpPr>
          <p:spPr>
            <a:xfrm rot="4920000" flipV="1">
              <a:off x="11683207" y="67469"/>
              <a:ext cx="309562" cy="273050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6" name="等腰三角形 5"/>
            <p:cNvSpPr/>
            <p:nvPr>
              <p:custDataLst>
                <p:tags r:id="rId8"/>
              </p:custDataLst>
            </p:nvPr>
          </p:nvSpPr>
          <p:spPr>
            <a:xfrm rot="8040000" flipV="1">
              <a:off x="11030744" y="362744"/>
              <a:ext cx="309562" cy="27305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052195" y="368935"/>
            <a:ext cx="2079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采血操作视频：</a:t>
            </a:r>
            <a:endParaRPr lang="zh-CN" altLang="en-US" sz="2400" b="1"/>
          </a:p>
        </p:txBody>
      </p:sp>
      <p:pic>
        <p:nvPicPr>
          <p:cNvPr id="13" name="b2084cf097a838624ac32ae689f281a2">
            <a:hlinkClick r:id="" action="ppaction://media"/>
          </p:cNvPr>
          <p:cNvPicPr/>
          <p:nvPr>
            <a:vide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581150" y="1017905"/>
            <a:ext cx="8292465" cy="455295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>
    <p:blinds/>
  </p:transition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IMG_20191023_11110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172450" y="885190"/>
            <a:ext cx="3815080" cy="5087620"/>
          </a:xfrm>
          <a:prstGeom prst="rect">
            <a:avLst/>
          </a:prstGeom>
        </p:spPr>
      </p:pic>
      <p:pic>
        <p:nvPicPr>
          <p:cNvPr id="3" name="图片 2" descr="IMG_20191023_20112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450850" y="1520825"/>
            <a:ext cx="5088255" cy="3816350"/>
          </a:xfrm>
          <a:prstGeom prst="rect">
            <a:avLst/>
          </a:prstGeom>
        </p:spPr>
      </p:pic>
      <p:pic>
        <p:nvPicPr>
          <p:cNvPr id="4" name="图片 3" descr="IMG_20191023_2011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42105" y="885190"/>
            <a:ext cx="3815080" cy="508825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>
    <p:blinds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占位符 14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altLang="zh-CN" noProof="1">
                <a:sym typeface="+mn-ea"/>
              </a:rPr>
              <a:t>结果判读注意事项</a:t>
            </a:r>
            <a:endParaRPr lang="en-US" altLang="zh-CN" noProof="1">
              <a:sym typeface="+mn-ea"/>
            </a:endParaRPr>
          </a:p>
        </p:txBody>
      </p:sp>
      <p:sp>
        <p:nvSpPr>
          <p:cNvPr id="9" name="标题 13"/>
          <p:cNvSpPr txBox="1"/>
          <p:nvPr>
            <p:custDataLst>
              <p:tags r:id="rId2"/>
            </p:custDataLst>
          </p:nvPr>
        </p:nvSpPr>
        <p:spPr bwMode="auto">
          <a:xfrm>
            <a:off x="4022726" y="2663532"/>
            <a:ext cx="484187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rtlCol="0" anchor="b" anchorCtr="0" compatLnSpc="1">
            <a:normAutofit fontScale="950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 spc="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zh-CN" altLang="en-US" sz="4600" dirty="0">
                <a:solidFill>
                  <a:schemeClr val="accent1"/>
                </a:solidFill>
              </a:rPr>
              <a:t>第四节</a:t>
            </a:r>
            <a:endParaRPr lang="zh-CN" altLang="en-US" sz="4600" dirty="0">
              <a:solidFill>
                <a:schemeClr val="accent1"/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>
    <p:blinds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1"/>
            </p:custDataLst>
          </p:nvPr>
        </p:nvGrpSpPr>
        <p:grpSpPr>
          <a:xfrm>
            <a:off x="11049000" y="49213"/>
            <a:ext cx="925513" cy="919162"/>
            <a:chOff x="11049000" y="49213"/>
            <a:chExt cx="925513" cy="919162"/>
          </a:xfrm>
        </p:grpSpPr>
        <p:sp>
          <p:nvSpPr>
            <p:cNvPr id="10" name="等腰三角形 9"/>
            <p:cNvSpPr/>
            <p:nvPr>
              <p:custDataLst>
                <p:tags r:id="rId2"/>
              </p:custDataLst>
            </p:nvPr>
          </p:nvSpPr>
          <p:spPr>
            <a:xfrm rot="20520000" flipV="1">
              <a:off x="11496675" y="557213"/>
              <a:ext cx="468313" cy="41116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1" name="等腰三角形 10"/>
            <p:cNvSpPr/>
            <p:nvPr>
              <p:custDataLst>
                <p:tags r:id="rId3"/>
              </p:custDataLst>
            </p:nvPr>
          </p:nvSpPr>
          <p:spPr>
            <a:xfrm rot="4920000" flipV="1">
              <a:off x="11683207" y="67469"/>
              <a:ext cx="309562" cy="273050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2" name="等腰三角形 11"/>
            <p:cNvSpPr/>
            <p:nvPr>
              <p:custDataLst>
                <p:tags r:id="rId4"/>
              </p:custDataLst>
            </p:nvPr>
          </p:nvSpPr>
          <p:spPr>
            <a:xfrm rot="8040000" flipV="1">
              <a:off x="11030744" y="362744"/>
              <a:ext cx="309562" cy="27305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13" name="组合 13"/>
          <p:cNvGrpSpPr/>
          <p:nvPr>
            <p:custDataLst>
              <p:tags r:id="rId5"/>
            </p:custDataLst>
          </p:nvPr>
        </p:nvGrpSpPr>
        <p:grpSpPr bwMode="auto">
          <a:xfrm>
            <a:off x="115888" y="5864225"/>
            <a:ext cx="925512" cy="920750"/>
            <a:chOff x="183" y="9236"/>
            <a:chExt cx="1458" cy="1449"/>
          </a:xfrm>
        </p:grpSpPr>
        <p:sp>
          <p:nvSpPr>
            <p:cNvPr id="14" name="等腰三角形 13"/>
            <p:cNvSpPr/>
            <p:nvPr>
              <p:custDataLst>
                <p:tags r:id="rId6"/>
              </p:custDataLst>
            </p:nvPr>
          </p:nvSpPr>
          <p:spPr>
            <a:xfrm rot="20520000" flipV="1">
              <a:off x="888" y="10035"/>
              <a:ext cx="735" cy="647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5" name="等腰三角形 14"/>
            <p:cNvSpPr/>
            <p:nvPr>
              <p:custDataLst>
                <p:tags r:id="rId7"/>
              </p:custDataLst>
            </p:nvPr>
          </p:nvSpPr>
          <p:spPr>
            <a:xfrm rot="4920000" flipV="1">
              <a:off x="1177" y="9262"/>
              <a:ext cx="487" cy="430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6" name="等腰三角形 15"/>
            <p:cNvSpPr/>
            <p:nvPr>
              <p:custDataLst>
                <p:tags r:id="rId8"/>
              </p:custDataLst>
            </p:nvPr>
          </p:nvSpPr>
          <p:spPr>
            <a:xfrm rot="8040000" flipV="1">
              <a:off x="152" y="9727"/>
              <a:ext cx="487" cy="43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sp>
        <p:nvSpPr>
          <p:cNvPr id="9" name="文本框 4"/>
          <p:cNvSpPr txBox="1"/>
          <p:nvPr>
            <p:custDataLst>
              <p:tags r:id="rId9"/>
            </p:custDataLst>
          </p:nvPr>
        </p:nvSpPr>
        <p:spPr>
          <a:xfrm>
            <a:off x="1725295" y="1958975"/>
            <a:ext cx="2425700" cy="3070225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注意：测试区（T）内的红色条带可显现不同深浅的颜色。但是，在规定时间内，不论该色带颜色深浅，只要有肉眼可见色带就应判为阳性结果。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cxnSp>
        <p:nvCxnSpPr>
          <p:cNvPr id="6" name="直接连接符 5"/>
          <p:cNvCxnSpPr/>
          <p:nvPr>
            <p:custDataLst>
              <p:tags r:id="rId10"/>
            </p:custDataLst>
          </p:nvPr>
        </p:nvCxnSpPr>
        <p:spPr>
          <a:xfrm>
            <a:off x="1494790" y="1958975"/>
            <a:ext cx="0" cy="3070225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  <a:alpha val="2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>
            <p:custDataLst>
              <p:tags r:id="rId11"/>
            </p:custDataLst>
          </p:nvPr>
        </p:nvSpPr>
        <p:spPr>
          <a:xfrm>
            <a:off x="623889" y="406800"/>
            <a:ext cx="10944224" cy="863600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800" spc="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结果判读注意事项</a:t>
            </a:r>
            <a:endParaRPr lang="zh-CN" altLang="en-US" sz="2800" spc="3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" name="图片 2" descr="微信图片_201812151719142_看图王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5038725" y="2309019"/>
            <a:ext cx="5724043" cy="2268017"/>
          </a:xfrm>
          <a:prstGeom prst="rect">
            <a:avLst/>
          </a:prstGeom>
          <a:ln w="38100">
            <a:solidFill>
              <a:schemeClr val="bg2">
                <a:lumMod val="50000"/>
              </a:schemeClr>
            </a:solidFill>
          </a:ln>
        </p:spPr>
      </p:pic>
    </p:spTree>
    <p:custDataLst>
      <p:tags r:id="rId13"/>
    </p:custDataLst>
  </p:cSld>
  <p:clrMapOvr>
    <a:masterClrMapping/>
  </p:clrMapOvr>
  <p:transition>
    <p:blinds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11049000" y="49213"/>
            <a:ext cx="925513" cy="919162"/>
            <a:chOff x="11049000" y="49213"/>
            <a:chExt cx="925513" cy="919162"/>
          </a:xfrm>
        </p:grpSpPr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 rot="20520000" flipV="1">
              <a:off x="11496675" y="557213"/>
              <a:ext cx="468313" cy="41116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1" name="等腰三角形 10"/>
            <p:cNvSpPr/>
            <p:nvPr>
              <p:custDataLst>
                <p:tags r:id="rId4"/>
              </p:custDataLst>
            </p:nvPr>
          </p:nvSpPr>
          <p:spPr>
            <a:xfrm rot="4920000" flipV="1">
              <a:off x="11683207" y="67469"/>
              <a:ext cx="309562" cy="273050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2" name="等腰三角形 11"/>
            <p:cNvSpPr/>
            <p:nvPr>
              <p:custDataLst>
                <p:tags r:id="rId5"/>
              </p:custDataLst>
            </p:nvPr>
          </p:nvSpPr>
          <p:spPr>
            <a:xfrm rot="8040000" flipV="1">
              <a:off x="11030744" y="362744"/>
              <a:ext cx="309562" cy="27305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3" name="组合 2"/>
          <p:cNvGrpSpPr/>
          <p:nvPr>
            <p:custDataLst>
              <p:tags r:id="rId6"/>
            </p:custDataLst>
          </p:nvPr>
        </p:nvGrpSpPr>
        <p:grpSpPr>
          <a:xfrm>
            <a:off x="287020" y="5710873"/>
            <a:ext cx="925513" cy="919162"/>
            <a:chOff x="11049000" y="49213"/>
            <a:chExt cx="925513" cy="919162"/>
          </a:xfrm>
        </p:grpSpPr>
        <p:sp>
          <p:nvSpPr>
            <p:cNvPr id="4" name="等腰三角形 3"/>
            <p:cNvSpPr/>
            <p:nvPr>
              <p:custDataLst>
                <p:tags r:id="rId7"/>
              </p:custDataLst>
            </p:nvPr>
          </p:nvSpPr>
          <p:spPr>
            <a:xfrm rot="20520000" flipV="1">
              <a:off x="11496675" y="557213"/>
              <a:ext cx="468313" cy="41116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5" name="等腰三角形 4"/>
            <p:cNvSpPr/>
            <p:nvPr>
              <p:custDataLst>
                <p:tags r:id="rId8"/>
              </p:custDataLst>
            </p:nvPr>
          </p:nvSpPr>
          <p:spPr>
            <a:xfrm rot="4920000" flipV="1">
              <a:off x="11683207" y="67469"/>
              <a:ext cx="309562" cy="273050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6" name="等腰三角形 5"/>
            <p:cNvSpPr/>
            <p:nvPr>
              <p:custDataLst>
                <p:tags r:id="rId9"/>
              </p:custDataLst>
            </p:nvPr>
          </p:nvSpPr>
          <p:spPr>
            <a:xfrm rot="8040000" flipV="1">
              <a:off x="11030744" y="362744"/>
              <a:ext cx="309562" cy="27305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</p:spTree>
  </p:cSld>
  <p:clrMapOvr>
    <a:masterClrMapping/>
  </p:clrMapOvr>
  <p:transition>
    <p:blinds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检测背景</a:t>
            </a:r>
            <a:endParaRPr lang="zh-CN" altLang="en-US"/>
          </a:p>
        </p:txBody>
      </p:sp>
      <p:pic>
        <p:nvPicPr>
          <p:cNvPr id="21" name="图片 20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91835" y="1000760"/>
            <a:ext cx="4110990" cy="5291455"/>
          </a:xfrm>
          <a:prstGeom prst="rect">
            <a:avLst/>
          </a:prstGeom>
        </p:spPr>
      </p:pic>
      <p:pic>
        <p:nvPicPr>
          <p:cNvPr id="26" name="图片 25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3060" y="1000760"/>
            <a:ext cx="4168775" cy="5125085"/>
          </a:xfrm>
          <a:prstGeom prst="rect">
            <a:avLst/>
          </a:prstGeom>
        </p:spPr>
      </p:pic>
      <p:grpSp>
        <p:nvGrpSpPr>
          <p:cNvPr id="8" name="组合 7"/>
          <p:cNvGrpSpPr/>
          <p:nvPr>
            <p:custDataLst>
              <p:tags r:id="rId3"/>
            </p:custDataLst>
          </p:nvPr>
        </p:nvGrpSpPr>
        <p:grpSpPr>
          <a:xfrm>
            <a:off x="11049000" y="49213"/>
            <a:ext cx="925513" cy="919162"/>
            <a:chOff x="11049000" y="49213"/>
            <a:chExt cx="925513" cy="919162"/>
          </a:xfrm>
        </p:grpSpPr>
        <p:sp>
          <p:nvSpPr>
            <p:cNvPr id="10" name="等腰三角形 9"/>
            <p:cNvSpPr/>
            <p:nvPr>
              <p:custDataLst>
                <p:tags r:id="rId4"/>
              </p:custDataLst>
            </p:nvPr>
          </p:nvSpPr>
          <p:spPr>
            <a:xfrm rot="20520000" flipV="1">
              <a:off x="11496675" y="557213"/>
              <a:ext cx="468313" cy="41116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fontAlgn="auto"/>
              <a:endParaRPr lang="zh-CN" altLang="en-US" noProof="1"/>
            </a:p>
          </p:txBody>
        </p:sp>
        <p:sp>
          <p:nvSpPr>
            <p:cNvPr id="11" name="等腰三角形 10"/>
            <p:cNvSpPr/>
            <p:nvPr>
              <p:custDataLst>
                <p:tags r:id="rId5"/>
              </p:custDataLst>
            </p:nvPr>
          </p:nvSpPr>
          <p:spPr>
            <a:xfrm rot="4920000" flipV="1">
              <a:off x="11683207" y="67469"/>
              <a:ext cx="309562" cy="273050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fontAlgn="auto"/>
              <a:endParaRPr lang="zh-CN" altLang="en-US" noProof="1"/>
            </a:p>
          </p:txBody>
        </p:sp>
        <p:sp>
          <p:nvSpPr>
            <p:cNvPr id="12" name="等腰三角形 11"/>
            <p:cNvSpPr/>
            <p:nvPr>
              <p:custDataLst>
                <p:tags r:id="rId6"/>
              </p:custDataLst>
            </p:nvPr>
          </p:nvSpPr>
          <p:spPr>
            <a:xfrm rot="8040000" flipV="1">
              <a:off x="11030744" y="362744"/>
              <a:ext cx="309562" cy="27305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fontAlgn="auto"/>
              <a:endParaRPr lang="zh-CN" altLang="en-US" noProof="1"/>
            </a:p>
          </p:txBody>
        </p:sp>
      </p:grpSp>
      <p:grpSp>
        <p:nvGrpSpPr>
          <p:cNvPr id="3" name="组合 2"/>
          <p:cNvGrpSpPr/>
          <p:nvPr>
            <p:custDataLst>
              <p:tags r:id="rId7"/>
            </p:custDataLst>
          </p:nvPr>
        </p:nvGrpSpPr>
        <p:grpSpPr>
          <a:xfrm>
            <a:off x="203835" y="5736273"/>
            <a:ext cx="925513" cy="919162"/>
            <a:chOff x="11049000" y="49213"/>
            <a:chExt cx="925513" cy="919162"/>
          </a:xfrm>
        </p:grpSpPr>
        <p:sp>
          <p:nvSpPr>
            <p:cNvPr id="4" name="等腰三角形 3"/>
            <p:cNvSpPr/>
            <p:nvPr>
              <p:custDataLst>
                <p:tags r:id="rId8"/>
              </p:custDataLst>
            </p:nvPr>
          </p:nvSpPr>
          <p:spPr>
            <a:xfrm rot="20520000" flipV="1">
              <a:off x="11496675" y="557213"/>
              <a:ext cx="468313" cy="41116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5" name="等腰三角形 4"/>
            <p:cNvSpPr/>
            <p:nvPr>
              <p:custDataLst>
                <p:tags r:id="rId9"/>
              </p:custDataLst>
            </p:nvPr>
          </p:nvSpPr>
          <p:spPr>
            <a:xfrm rot="4920000" flipV="1">
              <a:off x="11683207" y="67469"/>
              <a:ext cx="309562" cy="273050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6" name="等腰三角形 5"/>
            <p:cNvSpPr/>
            <p:nvPr>
              <p:custDataLst>
                <p:tags r:id="rId10"/>
              </p:custDataLst>
            </p:nvPr>
          </p:nvSpPr>
          <p:spPr>
            <a:xfrm rot="8040000" flipV="1">
              <a:off x="11030744" y="362744"/>
              <a:ext cx="309562" cy="27305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</p:spTree>
    <p:custDataLst>
      <p:tags r:id="rId11"/>
    </p:custDataLst>
  </p:cSld>
  <p:clrMapOvr>
    <a:masterClrMapping/>
  </p:clrMapOvr>
  <p:transition>
    <p:blinds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13"/>
          <p:cNvGrpSpPr/>
          <p:nvPr>
            <p:custDataLst>
              <p:tags r:id="rId1"/>
            </p:custDataLst>
          </p:nvPr>
        </p:nvGrpSpPr>
        <p:grpSpPr bwMode="auto">
          <a:xfrm>
            <a:off x="115888" y="5864225"/>
            <a:ext cx="925512" cy="920750"/>
            <a:chOff x="183" y="9236"/>
            <a:chExt cx="1458" cy="1449"/>
          </a:xfrm>
        </p:grpSpPr>
        <p:sp>
          <p:nvSpPr>
            <p:cNvPr id="44" name="等腰三角形 43"/>
            <p:cNvSpPr/>
            <p:nvPr>
              <p:custDataLst>
                <p:tags r:id="rId2"/>
              </p:custDataLst>
            </p:nvPr>
          </p:nvSpPr>
          <p:spPr>
            <a:xfrm rot="20520000" flipV="1">
              <a:off x="888" y="10035"/>
              <a:ext cx="735" cy="647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5" name="等腰三角形 44"/>
            <p:cNvSpPr/>
            <p:nvPr>
              <p:custDataLst>
                <p:tags r:id="rId3"/>
              </p:custDataLst>
            </p:nvPr>
          </p:nvSpPr>
          <p:spPr>
            <a:xfrm rot="4920000" flipV="1">
              <a:off x="1177" y="9262"/>
              <a:ext cx="487" cy="430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6" name="等腰三角形 45"/>
            <p:cNvSpPr/>
            <p:nvPr>
              <p:custDataLst>
                <p:tags r:id="rId4"/>
              </p:custDataLst>
            </p:nvPr>
          </p:nvSpPr>
          <p:spPr>
            <a:xfrm rot="8040000" flipV="1">
              <a:off x="152" y="9727"/>
              <a:ext cx="487" cy="43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pic>
        <p:nvPicPr>
          <p:cNvPr id="3" name="图片占位符 2"/>
          <p:cNvPicPr>
            <a:picLocks noGrp="1" noChangeAspect="1"/>
          </p:cNvPicPr>
          <p:nvPr>
            <p:ph type="pic" sz="quarter" idx="9"/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1269" y="0"/>
            <a:ext cx="12190731" cy="2652395"/>
          </a:xfrm>
          <a:custGeom>
            <a:avLst/>
            <a:gdLst>
              <a:gd name="T0" fmla="*/ 0 w 6091237"/>
              <a:gd name="T1" fmla="*/ 0 h 3424238"/>
              <a:gd name="T2" fmla="*/ 4707254 w 6091237"/>
              <a:gd name="T3" fmla="*/ 0 h 3424238"/>
              <a:gd name="T4" fmla="*/ 4707254 w 6091237"/>
              <a:gd name="T5" fmla="*/ 6848476 h 3424238"/>
              <a:gd name="T6" fmla="*/ 0 w 6091237"/>
              <a:gd name="T7" fmla="*/ 6848476 h 342423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6091237" h="3424238">
                <a:moveTo>
                  <a:pt x="0" y="0"/>
                </a:moveTo>
                <a:lnTo>
                  <a:pt x="6091237" y="0"/>
                </a:lnTo>
                <a:lnTo>
                  <a:pt x="6091237" y="3424238"/>
                </a:lnTo>
                <a:lnTo>
                  <a:pt x="0" y="342423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</p:pic>
      <p:sp>
        <p:nvSpPr>
          <p:cNvPr id="21" name="矩形 20"/>
          <p:cNvSpPr/>
          <p:nvPr>
            <p:custDataLst>
              <p:tags r:id="rId7"/>
            </p:custDataLst>
          </p:nvPr>
        </p:nvSpPr>
        <p:spPr>
          <a:xfrm>
            <a:off x="-4762" y="0"/>
            <a:ext cx="12190413" cy="2652713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4821" name="Rectangle 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588" y="6350"/>
            <a:ext cx="12190413" cy="265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+mn-ea"/>
              <a:cs typeface="+mn-cs"/>
            </a:endParaRPr>
          </a:p>
        </p:txBody>
      </p:sp>
      <p:sp>
        <p:nvSpPr>
          <p:cNvPr id="34822" name="Rectangle 1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059738" y="404813"/>
            <a:ext cx="34925" cy="1892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+mn-ea"/>
              <a:cs typeface="+mn-cs"/>
            </a:endParaRPr>
          </a:p>
        </p:txBody>
      </p:sp>
      <p:sp>
        <p:nvSpPr>
          <p:cNvPr id="34824" name="Rectangle 12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098925" y="404813"/>
            <a:ext cx="34925" cy="1892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+mn-ea"/>
              <a:cs typeface="+mn-cs"/>
            </a:endParaRPr>
          </a:p>
        </p:txBody>
      </p:sp>
      <p:sp>
        <p:nvSpPr>
          <p:cNvPr id="34825" name="Rectangle 13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098925" y="404813"/>
            <a:ext cx="34925" cy="189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+mn-ea"/>
              <a:cs typeface="+mn-cs"/>
            </a:endParaRPr>
          </a:p>
        </p:txBody>
      </p:sp>
      <p:sp>
        <p:nvSpPr>
          <p:cNvPr id="34826" name="Rectangle 24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585335" y="441325"/>
            <a:ext cx="3072765" cy="1878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normAutofit fontScale="75000" lnSpcReduction="2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itchFamily="2" charset="0"/>
                <a:ea typeface="+mn-ea"/>
                <a:cs typeface="+mn-cs"/>
              </a:rPr>
              <a:t>弱阳性</a:t>
            </a:r>
            <a:endParaRPr kumimoji="0" lang="zh-CN" altLang="en-US" sz="9600" b="0" i="0" u="none" strike="noStrike" kern="120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 pitchFamily="2" charset="0"/>
              <a:ea typeface="+mn-ea"/>
              <a:cs typeface="+mn-cs"/>
            </a:endParaRPr>
          </a:p>
        </p:txBody>
      </p:sp>
      <p:sp>
        <p:nvSpPr>
          <p:cNvPr id="34827" name="Rectangle 25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9113838" y="441325"/>
            <a:ext cx="2020888" cy="187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normAutofit fontScale="70000" lnSpcReduction="2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rPr>
              <a:t>阴性</a:t>
            </a:r>
            <a:endParaRPr kumimoji="0" lang="zh-CN" altLang="en-US" sz="9600" b="0" i="0" u="none" strike="noStrike" kern="120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charset="0"/>
              <a:ea typeface="+mn-ea"/>
              <a:cs typeface="+mn-cs"/>
            </a:endParaRPr>
          </a:p>
        </p:txBody>
      </p:sp>
      <p:sp>
        <p:nvSpPr>
          <p:cNvPr id="23563" name="TextBox 47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73088" y="3496628"/>
            <a:ext cx="2987675" cy="170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noAutofit/>
          </a:bodyPr>
          <a:lstStyle/>
          <a:p>
            <a:pPr marR="0" algn="ctr" defTabSz="914400">
              <a:lnSpc>
                <a:spcPct val="120000"/>
              </a:lnSpc>
              <a:buClrTx/>
              <a:buSzTx/>
              <a:buFontTx/>
              <a:defRPr/>
            </a:pP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+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）：</a:t>
            </a:r>
            <a:r>
              <a:rPr lang="zh-CN" altLang="en-US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表明既往感染过乙肝病毒，但已经排除病毒；或者接种过乙肝疫苗，产生了保护性抗体</a:t>
            </a:r>
            <a:r>
              <a:rPr lang="en-US" altLang="zh-CN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抗体滴度越高，保护力越强。</a:t>
            </a:r>
            <a:endParaRPr lang="zh-CN" altLang="en-US" i="0" u="none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R="0" algn="ctr" defTabSz="914400">
              <a:lnSpc>
                <a:spcPct val="120000"/>
              </a:lnSpc>
              <a:buClrTx/>
              <a:buSzTx/>
              <a:buFontTx/>
              <a:defRPr/>
            </a:pPr>
            <a:endParaRPr kumimoji="0" lang="zh-CN" altLang="en-US" i="0" u="none" kern="1200" cap="none" spc="0" normalizeH="0" baseline="0" noProof="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3565" name="TextBox 47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4585335" y="3496628"/>
            <a:ext cx="2986088" cy="170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/>
          <a:lstStyle/>
          <a:p>
            <a:pPr marR="0" algn="ctr" defTabSz="914400">
              <a:lnSpc>
                <a:spcPct val="120000"/>
              </a:lnSpc>
              <a:buClrTx/>
              <a:buSzTx/>
              <a:buFontTx/>
              <a:defRPr/>
            </a:pP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+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-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）：</a:t>
            </a:r>
            <a:r>
              <a:rPr lang="zh-CN" altLang="en-US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说明本身对乙肝病毒的抵抗力不足，还是很有可能感染乙肝。因此，乙肝表面抗体弱阳性需要再接种乙肝疫苗加强针，刺激乙肝表面抗体的加倍产生。</a:t>
            </a:r>
            <a:endParaRPr lang="zh-CN" altLang="en-US" i="0" u="none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R="0" algn="ctr" defTabSz="914400">
              <a:lnSpc>
                <a:spcPct val="120000"/>
              </a:lnSpc>
              <a:buClrTx/>
              <a:buSzTx/>
              <a:buFontTx/>
              <a:defRPr/>
            </a:pPr>
            <a:endParaRPr kumimoji="0" lang="zh-CN" altLang="en-US" i="0" u="none" kern="1200" cap="none" spc="0" normalizeH="0" baseline="0" noProof="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3567" name="TextBox 47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8630920" y="3496628"/>
            <a:ext cx="2987675" cy="170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/>
          <a:lstStyle/>
          <a:p>
            <a:pPr indent="0">
              <a:buFont typeface="Wingdings" panose="05000000000000000000" charset="0"/>
              <a:buNone/>
            </a:pPr>
            <a:r>
              <a:rPr lang="zh-CN" alt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-</a:t>
            </a:r>
            <a:r>
              <a:rPr lang="zh-CN" alt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）：</a:t>
            </a:r>
            <a:r>
              <a:rPr lang="zh-CN" altLang="en-US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示人体对对乙肝病毒没有免疫力，不能抵抗乙肝病毒的感染。若乙肝表面抗体阴性，强烈建议进行乙肝疫苗全程接种，使乙肝表面抗体转阳；若是乙肝患者，说明体内还含有乙肝病毒，建议到正规专业医院进行规范治疗。</a:t>
            </a:r>
            <a:endParaRPr kumimoji="0" lang="zh-CN" altLang="en-US" kern="1200" cap="none" spc="0" normalizeH="0" baseline="0" noProof="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Open Sans"/>
              <a:sym typeface="+mn-ea"/>
            </a:endParaRPr>
          </a:p>
        </p:txBody>
      </p:sp>
      <p:sp>
        <p:nvSpPr>
          <p:cNvPr id="2" name="Rectangle 24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1056323" y="412115"/>
            <a:ext cx="2020888" cy="187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normAutofit fontScale="75000" lnSpcReduction="2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itchFamily="2" charset="0"/>
                <a:ea typeface="+mn-ea"/>
                <a:cs typeface="+mn-cs"/>
              </a:rPr>
              <a:t>阳性</a:t>
            </a:r>
            <a:endParaRPr kumimoji="0" lang="zh-CN" altLang="en-US" sz="9600" b="0" i="0" u="none" strike="noStrike" kern="120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 pitchFamily="2" charset="0"/>
              <a:ea typeface="+mn-ea"/>
              <a:cs typeface="+mn-cs"/>
            </a:endParaRPr>
          </a:p>
        </p:txBody>
      </p:sp>
    </p:spTree>
    <p:custDataLst>
      <p:tags r:id="rId18"/>
    </p:custDataLst>
  </p:cSld>
  <p:clrMapOvr>
    <a:masterClrMapping/>
  </p:clrMapOvr>
  <p:transition>
    <p:blinds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占位符 14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noProof="1">
                <a:sym typeface="+mn-ea"/>
              </a:rPr>
              <a:t>操作流程</a:t>
            </a:r>
            <a:endParaRPr noProof="1">
              <a:sym typeface="+mn-ea"/>
            </a:endParaRPr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 dirty="0"/>
              <a:t>为了便于解决实际操作当中易出现的问题梳理该流程；可因地制宜的作适当调整。</a:t>
            </a:r>
            <a:endParaRPr lang="zh-CN" altLang="en-US" dirty="0"/>
          </a:p>
        </p:txBody>
      </p:sp>
      <p:sp>
        <p:nvSpPr>
          <p:cNvPr id="9" name="标题 13"/>
          <p:cNvSpPr txBox="1"/>
          <p:nvPr>
            <p:custDataLst>
              <p:tags r:id="rId3"/>
            </p:custDataLst>
          </p:nvPr>
        </p:nvSpPr>
        <p:spPr bwMode="auto">
          <a:xfrm>
            <a:off x="4022726" y="2663532"/>
            <a:ext cx="484187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rtlCol="0" anchor="b" anchorCtr="0" compatLnSpc="1">
            <a:normAutofit fontScale="950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 spc="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zh-CN" altLang="en-US" sz="4600" dirty="0">
                <a:solidFill>
                  <a:schemeClr val="accent1"/>
                </a:solidFill>
              </a:rPr>
              <a:t>第五节</a:t>
            </a:r>
            <a:endParaRPr lang="zh-CN" altLang="en-US" sz="4600" dirty="0">
              <a:solidFill>
                <a:schemeClr val="accent1"/>
              </a:solidFill>
            </a:endParaRPr>
          </a:p>
        </p:txBody>
      </p:sp>
    </p:spTree>
    <p:custDataLst>
      <p:tags r:id="rId4"/>
    </p:custDataLst>
  </p:cSld>
  <p:clrMapOvr>
    <a:masterClrMapping/>
  </p:clrMapOvr>
  <p:transition>
    <p:blinds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3"/>
          <p:cNvGrpSpPr/>
          <p:nvPr>
            <p:custDataLst>
              <p:tags r:id="rId1"/>
            </p:custDataLst>
          </p:nvPr>
        </p:nvGrpSpPr>
        <p:grpSpPr bwMode="auto">
          <a:xfrm>
            <a:off x="115888" y="5864225"/>
            <a:ext cx="925512" cy="920750"/>
            <a:chOff x="183" y="9236"/>
            <a:chExt cx="1458" cy="1449"/>
          </a:xfrm>
        </p:grpSpPr>
        <p:sp>
          <p:nvSpPr>
            <p:cNvPr id="21" name="等腰三角形 20"/>
            <p:cNvSpPr/>
            <p:nvPr>
              <p:custDataLst>
                <p:tags r:id="rId2"/>
              </p:custDataLst>
            </p:nvPr>
          </p:nvSpPr>
          <p:spPr>
            <a:xfrm rot="20520000" flipV="1">
              <a:off x="888" y="10035"/>
              <a:ext cx="735" cy="647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2" name="等腰三角形 21"/>
            <p:cNvSpPr/>
            <p:nvPr>
              <p:custDataLst>
                <p:tags r:id="rId3"/>
              </p:custDataLst>
            </p:nvPr>
          </p:nvSpPr>
          <p:spPr>
            <a:xfrm rot="4920000" flipV="1">
              <a:off x="1177" y="9262"/>
              <a:ext cx="487" cy="430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3" name="等腰三角形 22"/>
            <p:cNvSpPr/>
            <p:nvPr>
              <p:custDataLst>
                <p:tags r:id="rId4"/>
              </p:custDataLst>
            </p:nvPr>
          </p:nvSpPr>
          <p:spPr>
            <a:xfrm rot="8040000" flipV="1">
              <a:off x="152" y="9727"/>
              <a:ext cx="487" cy="43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pic>
        <p:nvPicPr>
          <p:cNvPr id="2560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0" y="9525"/>
            <a:ext cx="12192000" cy="193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23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575675" y="2744788"/>
            <a:ext cx="2770188" cy="152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cene3d>
              <a:camera prst="orthographicFront"/>
              <a:lightRig rig="threePt" dir="t"/>
            </a:scene3d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6858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6858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6858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6858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b="1" u="none" strike="noStrike" kern="1200" cap="none" spc="0" normalizeH="0" baseline="0" noProof="0"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三、采血注意事项（实践）</a:t>
            </a:r>
            <a:endParaRPr kumimoji="0" lang="zh-CN" altLang="en-US" b="1" u="none" strike="noStrike" kern="1200" cap="none" spc="0" normalizeH="0" baseline="0" noProof="0">
              <a:solidFill>
                <a:schemeClr val="accen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  <a:p>
            <a:pPr marL="0" marR="0" lvl="0" indent="0" algn="l" defTabSz="6858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Pct val="25000"/>
              <a:buFontTx/>
              <a:buNone/>
              <a:defRPr/>
            </a:pPr>
            <a:r>
              <a:rPr kumimoji="0" lang="en-US" altLang="zh-CN" b="1" u="none" strike="noStrike" kern="1200" cap="none" spc="0" normalizeH="0" baseline="0" noProof="0"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1</a:t>
            </a:r>
            <a:r>
              <a:rPr kumimoji="0" lang="zh-CN" altLang="en-US" b="1" u="none" strike="noStrike" kern="1200" cap="none" spc="0" normalizeH="0" baseline="0" noProof="0"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、采样务必充足，可见层析至检测区。（少次、多量、快速）</a:t>
            </a:r>
            <a:endParaRPr kumimoji="0" lang="zh-CN" altLang="en-US" b="1" u="none" strike="noStrike" kern="1200" cap="none" spc="0" normalizeH="0" baseline="0" noProof="0">
              <a:solidFill>
                <a:schemeClr val="accen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  <a:p>
            <a:pPr marL="0" marR="0" lvl="0" indent="0" algn="l" defTabSz="6858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Pct val="25000"/>
              <a:buFontTx/>
              <a:buNone/>
              <a:defRPr/>
            </a:pPr>
            <a:r>
              <a:rPr kumimoji="0" lang="en-US" altLang="zh-CN" b="1" u="none" strike="noStrike" kern="1200" cap="none" spc="0" normalizeH="0" baseline="0" noProof="0"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2</a:t>
            </a:r>
            <a:r>
              <a:rPr kumimoji="0" lang="zh-CN" altLang="en-US" b="1" u="none" strike="noStrike" kern="1200" cap="none" spc="0" normalizeH="0" baseline="0" noProof="0"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、发现血量少或凝血较快者及时加入缓冲液</a:t>
            </a:r>
            <a:r>
              <a:rPr kumimoji="0" lang="en-US" altLang="zh-CN" b="1" u="none" strike="noStrike" kern="1200" cap="none" spc="0" normalizeH="0" baseline="0" noProof="0"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1</a:t>
            </a:r>
            <a:r>
              <a:rPr kumimoji="0" lang="zh-CN" altLang="en-US" b="1" u="none" strike="noStrike" kern="1200" cap="none" spc="0" normalizeH="0" baseline="0" noProof="0"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滴。</a:t>
            </a:r>
            <a:endParaRPr kumimoji="0" lang="zh-CN" altLang="en-US" b="1" u="none" strike="noStrike" kern="1200" cap="none" spc="0" normalizeH="0" baseline="0" noProof="0">
              <a:solidFill>
                <a:schemeClr val="accen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  <a:p>
            <a:pPr marL="0" marR="0" lvl="0" indent="0" algn="l" defTabSz="6858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Pct val="25000"/>
              <a:buFontTx/>
              <a:buNone/>
              <a:defRPr/>
            </a:pPr>
            <a:r>
              <a:rPr kumimoji="0" lang="en-US" altLang="zh-CN" b="1" u="none" strike="noStrike" kern="1200" cap="none" spc="0" normalizeH="0" baseline="0" noProof="0"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3</a:t>
            </a:r>
            <a:r>
              <a:rPr kumimoji="0" lang="zh-CN" altLang="en-US" b="1" u="none" strike="noStrike" kern="1200" cap="none" spc="0" normalizeH="0" baseline="0" noProof="0"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、平放静置、避免围观。</a:t>
            </a:r>
            <a:endParaRPr kumimoji="0" lang="zh-CN" altLang="en-US" b="1" u="none" strike="noStrike" kern="1200" cap="none" spc="0" normalizeH="0" baseline="0" noProof="0">
              <a:solidFill>
                <a:schemeClr val="accen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  <a:p>
            <a:pPr marL="0" marR="0" lvl="0" indent="0" algn="l" defTabSz="6858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Pct val="25000"/>
              <a:buFontTx/>
              <a:buNone/>
              <a:defRPr/>
            </a:pPr>
            <a:r>
              <a:rPr kumimoji="0" lang="en-US" altLang="zh-CN" b="1" u="none" strike="noStrike" kern="1200" cap="none" spc="0" normalizeH="0" baseline="0" noProof="0"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4</a:t>
            </a:r>
            <a:r>
              <a:rPr kumimoji="0" lang="zh-CN" altLang="en-US" b="1" u="none" strike="noStrike" kern="1200" cap="none" spc="0" normalizeH="0" baseline="0" noProof="0"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、最佳室温</a:t>
            </a:r>
            <a:r>
              <a:rPr kumimoji="0" lang="en-US" altLang="zh-CN" b="1" u="none" strike="noStrike" kern="1200" cap="none" spc="0" normalizeH="0" baseline="0" noProof="0"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20~30</a:t>
            </a:r>
            <a:r>
              <a:rPr kumimoji="0" lang="zh-CN" altLang="en-US" b="1" u="none" strike="noStrike" kern="1200" cap="none" spc="0" normalizeH="0" baseline="0" noProof="0"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摄氏度；</a:t>
            </a:r>
            <a:endParaRPr kumimoji="0" lang="zh-CN" altLang="en-US" b="1" u="none" strike="noStrike" kern="1200" cap="none" spc="0" normalizeH="0" baseline="0" noProof="0">
              <a:solidFill>
                <a:schemeClr val="accen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5604" name="文本框 27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711700" y="2744788"/>
            <a:ext cx="2768600" cy="152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noAutofit/>
            <a:scene3d>
              <a:camera prst="orthographicFront"/>
              <a:lightRig rig="threePt" dir="t"/>
            </a:scene3d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6858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6858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6858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6858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Pct val="25000"/>
              <a:buFontTx/>
              <a:buNone/>
              <a:defRPr/>
            </a:pPr>
            <a:r>
              <a:rPr lang="zh-CN" altLang="en-US" b="1" dirty="0">
                <a:solidFill>
                  <a:schemeClr val="accent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二、有序组织</a:t>
            </a:r>
            <a:endParaRPr lang="zh-CN" altLang="en-US" b="1" dirty="0">
              <a:solidFill>
                <a:schemeClr val="accent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marR="0" lvl="0" indent="0" algn="l" defTabSz="6858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Pct val="25000"/>
              <a:buFontTx/>
              <a:buNone/>
              <a:defRPr/>
            </a:pPr>
            <a:r>
              <a:rPr lang="en-US" altLang="zh-CN" b="1" dirty="0">
                <a:solidFill>
                  <a:schemeClr val="accent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b="1" dirty="0">
                <a:solidFill>
                  <a:schemeClr val="accent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、集中班干或班级负责人学习填写结果记录表；</a:t>
            </a:r>
            <a:endParaRPr lang="zh-CN" altLang="en-US" b="1" dirty="0">
              <a:solidFill>
                <a:schemeClr val="accent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marR="0" lvl="0" indent="0" algn="l" defTabSz="6858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Pct val="25000"/>
              <a:buFontTx/>
              <a:buNone/>
              <a:defRPr/>
            </a:pPr>
            <a:r>
              <a:rPr lang="en-US" altLang="zh-CN" b="1" dirty="0">
                <a:solidFill>
                  <a:schemeClr val="accent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b="1" dirty="0">
                <a:solidFill>
                  <a:schemeClr val="accent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、检测同时发放告知书，学习相关知识；</a:t>
            </a:r>
            <a:endParaRPr lang="zh-CN" altLang="en-US" b="1" dirty="0">
              <a:solidFill>
                <a:schemeClr val="accent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marR="0" lvl="0" indent="0" algn="l" defTabSz="6858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Pct val="25000"/>
              <a:buFontTx/>
              <a:buNone/>
              <a:defRPr/>
            </a:pPr>
            <a:r>
              <a:rPr lang="en-US" altLang="zh-CN" b="1" dirty="0">
                <a:solidFill>
                  <a:schemeClr val="accent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b="1" dirty="0">
                <a:solidFill>
                  <a:schemeClr val="accent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、结果判读完成根据医生指导填写告知书回执，并交回班级。统一收集。</a:t>
            </a:r>
            <a:endParaRPr kumimoji="0" lang="zh-CN" altLang="en-US" b="1" u="none" strike="noStrike" kern="1200" cap="none" spc="0" normalizeH="0" baseline="0" noProof="0" dirty="0">
              <a:solidFill>
                <a:schemeClr val="accen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5606" name="文本框 29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46138" y="2744788"/>
            <a:ext cx="2770188" cy="152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noAutofit/>
            <a:scene3d>
              <a:camera prst="orthographicFront"/>
              <a:lightRig rig="threePt" dir="t"/>
            </a:scene3d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6858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6858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6858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6858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Pct val="25000"/>
              <a:buFontTx/>
              <a:buNone/>
              <a:defRPr/>
            </a:pPr>
            <a:r>
              <a:rPr lang="zh-CN" altLang="en-US" b="1" dirty="0">
                <a:solidFill>
                  <a:schemeClr val="accent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一、活动前准备</a:t>
            </a:r>
            <a:endParaRPr lang="zh-CN" altLang="en-US" b="1" dirty="0">
              <a:solidFill>
                <a:schemeClr val="accent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marR="0" lvl="0" indent="0" algn="l" defTabSz="6858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Pct val="25000"/>
              <a:buFontTx/>
              <a:buNone/>
              <a:defRPr/>
            </a:pPr>
            <a:r>
              <a:rPr lang="zh-CN" altLang="en-US" b="1" dirty="0">
                <a:solidFill>
                  <a:schemeClr val="accent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1、预先学习操作技巧；</a:t>
            </a:r>
            <a:endParaRPr lang="zh-CN" altLang="en-US" b="1" dirty="0">
              <a:solidFill>
                <a:schemeClr val="accent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6858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Pct val="25000"/>
              <a:buFontTx/>
              <a:buNone/>
              <a:defRPr/>
            </a:pPr>
            <a:r>
              <a:rPr lang="zh-CN" altLang="en-US" b="1" dirty="0">
                <a:solidFill>
                  <a:schemeClr val="accent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2、预先准备好结果记录表填写名字班级、班级名册按模板预先打印。</a:t>
            </a:r>
            <a:endParaRPr lang="zh-CN" altLang="en-US" b="1" dirty="0">
              <a:solidFill>
                <a:schemeClr val="accent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6858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Pct val="25000"/>
              <a:buFontTx/>
              <a:buNone/>
              <a:defRPr/>
            </a:pPr>
            <a:r>
              <a:rPr lang="en-US" altLang="zh-CN" b="1" dirty="0">
                <a:solidFill>
                  <a:schemeClr val="accent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b="1" dirty="0">
                <a:solidFill>
                  <a:schemeClr val="accent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、按序集中某合适地点检测；</a:t>
            </a:r>
            <a:endParaRPr lang="zh-CN" altLang="en-US" b="1" dirty="0">
              <a:solidFill>
                <a:schemeClr val="accent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ctr" defTabSz="6858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Pct val="25000"/>
              <a:buFontTx/>
              <a:buNone/>
              <a:defRPr/>
            </a:pPr>
            <a:endParaRPr kumimoji="0" lang="zh-CN" altLang="en-US" b="1" u="none" strike="noStrike" kern="1200" cap="none" spc="0" normalizeH="0" baseline="0" noProof="0" dirty="0">
              <a:solidFill>
                <a:schemeClr val="accen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>
            <p:custDataLst>
              <p:tags r:id="rId10"/>
            </p:custDataLst>
          </p:nvPr>
        </p:nvSpPr>
        <p:spPr>
          <a:xfrm>
            <a:off x="1588" y="9525"/>
            <a:ext cx="12190413" cy="1936750"/>
          </a:xfrm>
          <a:prstGeom prst="rect">
            <a:avLst/>
          </a:prstGeom>
          <a:solidFill>
            <a:schemeClr val="tx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Ins="9000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610" name="文本框 20"/>
          <p:cNvSpPr txBox="1"/>
          <p:nvPr>
            <p:custDataLst>
              <p:tags r:id="rId11"/>
            </p:custDataLst>
          </p:nvPr>
        </p:nvSpPr>
        <p:spPr>
          <a:xfrm>
            <a:off x="3548063" y="949325"/>
            <a:ext cx="5095875" cy="673100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b">
            <a:normAutofit/>
          </a:bodyPr>
          <a:lstStyle/>
          <a:p>
            <a:pPr algn="ctr" defTabSz="685800" eaLnBrk="1" hangingPunct="1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操作流程、注意事项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6" name="直接连接符 5"/>
          <p:cNvCxnSpPr/>
          <p:nvPr>
            <p:custDataLst>
              <p:tags r:id="rId12"/>
            </p:custDataLst>
          </p:nvPr>
        </p:nvCxnSpPr>
        <p:spPr>
          <a:xfrm>
            <a:off x="4164330" y="2813050"/>
            <a:ext cx="0" cy="1584325"/>
          </a:xfrm>
          <a:prstGeom prst="line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>
            <p:custDataLst>
              <p:tags r:id="rId13"/>
            </p:custDataLst>
          </p:nvPr>
        </p:nvCxnSpPr>
        <p:spPr>
          <a:xfrm>
            <a:off x="8028305" y="2813050"/>
            <a:ext cx="0" cy="1569720"/>
          </a:xfrm>
          <a:prstGeom prst="line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4"/>
    </p:custDataLst>
  </p:cSld>
  <p:clrMapOvr>
    <a:masterClrMapping/>
  </p:clrMapOvr>
  <p:transition>
    <p:blinds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>
            <p:custDataLst>
              <p:tags r:id="rId1"/>
            </p:custDataLst>
          </p:nvPr>
        </p:nvGrpSpPr>
        <p:grpSpPr>
          <a:xfrm>
            <a:off x="254635" y="5773103"/>
            <a:ext cx="925513" cy="919162"/>
            <a:chOff x="11049000" y="49213"/>
            <a:chExt cx="925513" cy="919162"/>
          </a:xfrm>
        </p:grpSpPr>
        <p:sp>
          <p:nvSpPr>
            <p:cNvPr id="10" name="等腰三角形 9"/>
            <p:cNvSpPr/>
            <p:nvPr>
              <p:custDataLst>
                <p:tags r:id="rId2"/>
              </p:custDataLst>
            </p:nvPr>
          </p:nvSpPr>
          <p:spPr>
            <a:xfrm rot="20520000" flipV="1">
              <a:off x="11496675" y="557213"/>
              <a:ext cx="468313" cy="41116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1" name="等腰三角形 10"/>
            <p:cNvSpPr/>
            <p:nvPr>
              <p:custDataLst>
                <p:tags r:id="rId3"/>
              </p:custDataLst>
            </p:nvPr>
          </p:nvSpPr>
          <p:spPr>
            <a:xfrm rot="4920000" flipV="1">
              <a:off x="11683207" y="67469"/>
              <a:ext cx="309562" cy="273050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2" name="等腰三角形 11"/>
            <p:cNvSpPr/>
            <p:nvPr>
              <p:custDataLst>
                <p:tags r:id="rId4"/>
              </p:custDataLst>
            </p:nvPr>
          </p:nvSpPr>
          <p:spPr>
            <a:xfrm rot="8040000" flipV="1">
              <a:off x="11030744" y="362744"/>
              <a:ext cx="309562" cy="27305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2" name="组合 1"/>
          <p:cNvGrpSpPr/>
          <p:nvPr>
            <p:custDataLst>
              <p:tags r:id="rId5"/>
            </p:custDataLst>
          </p:nvPr>
        </p:nvGrpSpPr>
        <p:grpSpPr>
          <a:xfrm>
            <a:off x="11176000" y="176213"/>
            <a:ext cx="925513" cy="919162"/>
            <a:chOff x="11049000" y="49213"/>
            <a:chExt cx="925513" cy="919162"/>
          </a:xfrm>
        </p:grpSpPr>
        <p:sp>
          <p:nvSpPr>
            <p:cNvPr id="3" name="等腰三角形 2"/>
            <p:cNvSpPr/>
            <p:nvPr>
              <p:custDataLst>
                <p:tags r:id="rId6"/>
              </p:custDataLst>
            </p:nvPr>
          </p:nvSpPr>
          <p:spPr>
            <a:xfrm rot="20520000" flipV="1">
              <a:off x="11496675" y="557213"/>
              <a:ext cx="468313" cy="41116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" name="等腰三角形 3"/>
            <p:cNvSpPr/>
            <p:nvPr>
              <p:custDataLst>
                <p:tags r:id="rId7"/>
              </p:custDataLst>
            </p:nvPr>
          </p:nvSpPr>
          <p:spPr>
            <a:xfrm rot="4920000" flipV="1">
              <a:off x="11683207" y="67469"/>
              <a:ext cx="309562" cy="273050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5" name="等腰三角形 4"/>
            <p:cNvSpPr/>
            <p:nvPr>
              <p:custDataLst>
                <p:tags r:id="rId8"/>
              </p:custDataLst>
            </p:nvPr>
          </p:nvSpPr>
          <p:spPr>
            <a:xfrm rot="8040000" flipV="1">
              <a:off x="11030744" y="362744"/>
              <a:ext cx="309562" cy="27305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sp>
        <p:nvSpPr>
          <p:cNvPr id="6" name="内容占位符 2"/>
          <p:cNvSpPr>
            <a:spLocks noGrp="1"/>
          </p:cNvSpPr>
          <p:nvPr/>
        </p:nvSpPr>
        <p:spPr>
          <a:xfrm>
            <a:off x="650240" y="1316990"/>
            <a:ext cx="10973435" cy="4438650"/>
          </a:xfrm>
          <a:prstGeom prst="rect">
            <a:avLst/>
          </a:prstGeom>
          <a:noFill/>
          <a:ln w="9525">
            <a:noFill/>
          </a:ln>
        </p:spPr>
        <p:txBody>
          <a:bodyPr lIns="73827" tIns="36913" rIns="73827" bIns="36913" anchor="t"/>
          <a:lstStyle>
            <a:lvl1pPr marL="292100" lvl="0" indent="-203200" algn="l" defTabSz="914400" eaLnBrk="0" fontAlgn="ctr" latinLnBrk="1" hangingPunct="0">
              <a:lnSpc>
                <a:spcPct val="100000"/>
              </a:lnSpc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2" charset="2"/>
              <a:buChar char=""/>
              <a:defRPr sz="600" b="1" i="1" u="sng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" lvl="1" indent="248920" algn="l" defTabSz="0" eaLnBrk="1" fontAlgn="base" latinLnBrk="0" hangingPunct="1">
              <a:lnSpc>
                <a:spcPct val="100000"/>
              </a:lnSpc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2" charset="2"/>
              <a:buChar char=""/>
              <a:tabLst>
                <a:tab pos="15401925" algn="ctr"/>
                <a:tab pos="0" algn="l"/>
                <a:tab pos="0" algn="dec"/>
                <a:tab pos="0" algn="dec"/>
                <a:tab pos="317500" algn="l"/>
                <a:tab pos="0" algn="l"/>
                <a:tab pos="0" algn="l"/>
              </a:tabLst>
              <a:defRPr sz="600" b="0" i="0" u="sng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690880" lvl="2" indent="-182880" algn="l" defTabSz="0" eaLnBrk="0" fontAlgn="base" latinLnBrk="0" hangingPunct="0">
              <a:lnSpc>
                <a:spcPct val="100000"/>
              </a:lnSpc>
              <a:spcBef>
                <a:spcPts val="29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2" charset="2"/>
              <a:buChar char=""/>
              <a:tabLst>
                <a:tab pos="15401925" algn="ctr"/>
                <a:tab pos="0" algn="l"/>
                <a:tab pos="0" algn="dec"/>
                <a:tab pos="0" algn="dec"/>
                <a:tab pos="317500" algn="l"/>
                <a:tab pos="0" algn="l"/>
                <a:tab pos="0" algn="l"/>
              </a:tabLst>
              <a:defRPr sz="1700" b="0" i="0" u="sng" kern="1200">
                <a:solidFill>
                  <a:schemeClr val="tx1"/>
                </a:solidFill>
                <a:latin typeface="Franklin Gothic Book" panose="020B0503020102020204" pitchFamily="2" charset="0"/>
                <a:ea typeface="华文楷体" panose="02010600040101010101" pitchFamily="2" charset="-122"/>
                <a:cs typeface="+mn-cs"/>
              </a:defRPr>
            </a:lvl3pPr>
            <a:lvl4pPr marL="920750" lvl="3" indent="-182245" algn="l" defTabSz="0" eaLnBrk="0" fontAlgn="base" latinLnBrk="0" hangingPunct="0">
              <a:lnSpc>
                <a:spcPct val="100000"/>
              </a:lnSpc>
              <a:spcBef>
                <a:spcPts val="29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2" charset="2"/>
              <a:buChar char=""/>
              <a:tabLst>
                <a:tab pos="15401925" algn="ctr"/>
                <a:tab pos="0" algn="l"/>
                <a:tab pos="0" algn="dec"/>
                <a:tab pos="0" algn="dec"/>
                <a:tab pos="317500" algn="l"/>
                <a:tab pos="0" algn="l"/>
                <a:tab pos="0" algn="l"/>
              </a:tabLst>
              <a:defRPr sz="1500" b="0" i="0" u="sng" kern="1200">
                <a:solidFill>
                  <a:schemeClr val="tx1"/>
                </a:solidFill>
                <a:latin typeface="Franklin Gothic Book" panose="020B0503020102020204" pitchFamily="2" charset="0"/>
                <a:ea typeface="华文楷体" panose="02010600040101010101" pitchFamily="2" charset="-122"/>
                <a:cs typeface="+mn-cs"/>
              </a:defRPr>
            </a:lvl4pPr>
            <a:lvl5pPr marL="1104900" lvl="4" indent="-182245" algn="l" defTabSz="0" eaLnBrk="0" fontAlgn="base" latinLnBrk="0" hangingPunct="0">
              <a:lnSpc>
                <a:spcPct val="100000"/>
              </a:lnSpc>
              <a:spcBef>
                <a:spcPts val="29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2" charset="2"/>
              <a:buChar char=""/>
              <a:tabLst>
                <a:tab pos="15401925" algn="ctr"/>
                <a:tab pos="0" algn="l"/>
                <a:tab pos="0" algn="dec"/>
                <a:tab pos="0" algn="dec"/>
                <a:tab pos="317500" algn="l"/>
                <a:tab pos="0" algn="l"/>
                <a:tab pos="0" algn="l"/>
              </a:tabLst>
              <a:defRPr sz="700" b="0" i="0" u="sng" kern="1200">
                <a:solidFill>
                  <a:schemeClr val="tx1"/>
                </a:solidFill>
                <a:latin typeface="Franklin Gothic Book" panose="020B0503020102020204" pitchFamily="2" charset="0"/>
                <a:ea typeface="华文楷体" panose="02010600040101010101" pitchFamily="2" charset="-122"/>
                <a:cs typeface="+mn-cs"/>
              </a:defRPr>
            </a:lvl5pPr>
            <a:lvl6pPr marL="2514600" lvl="5" indent="-228600" algn="l" defTabSz="0" eaLnBrk="0" fontAlgn="base" latinLnBrk="0" hangingPunct="0">
              <a:lnSpc>
                <a:spcPct val="100000"/>
              </a:lnSpc>
              <a:spcBef>
                <a:spcPts val="29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2" charset="2"/>
              <a:buChar char=""/>
              <a:tabLst>
                <a:tab pos="15401925" algn="ctr"/>
                <a:tab pos="0" algn="l"/>
                <a:tab pos="0" algn="dec"/>
                <a:tab pos="0" algn="dec"/>
                <a:tab pos="317500" algn="l"/>
                <a:tab pos="0" algn="l"/>
                <a:tab pos="0" algn="l"/>
              </a:tabLst>
              <a:defRPr sz="700" b="0" i="0" u="sng" kern="1200">
                <a:solidFill>
                  <a:schemeClr val="tx1"/>
                </a:solidFill>
                <a:latin typeface="Franklin Gothic Book" panose="020B0503020102020204" pitchFamily="2" charset="0"/>
                <a:ea typeface="华文楷体" panose="02010600040101010101" pitchFamily="2" charset="-122"/>
                <a:cs typeface="+mn-cs"/>
              </a:defRPr>
            </a:lvl6pPr>
            <a:lvl7pPr marL="2971800" lvl="6" indent="-228600" algn="l" defTabSz="0" eaLnBrk="0" fontAlgn="base" latinLnBrk="0" hangingPunct="0">
              <a:lnSpc>
                <a:spcPct val="100000"/>
              </a:lnSpc>
              <a:spcBef>
                <a:spcPts val="29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2" charset="2"/>
              <a:buChar char=""/>
              <a:tabLst>
                <a:tab pos="15401925" algn="ctr"/>
                <a:tab pos="0" algn="l"/>
                <a:tab pos="0" algn="dec"/>
                <a:tab pos="0" algn="dec"/>
                <a:tab pos="317500" algn="l"/>
                <a:tab pos="0" algn="l"/>
                <a:tab pos="0" algn="l"/>
              </a:tabLst>
              <a:defRPr sz="700" b="0" i="0" u="sng" kern="1200">
                <a:solidFill>
                  <a:schemeClr val="tx1"/>
                </a:solidFill>
                <a:latin typeface="Franklin Gothic Book" panose="020B0503020102020204" pitchFamily="2" charset="0"/>
                <a:ea typeface="华文楷体" panose="02010600040101010101" pitchFamily="2" charset="-122"/>
                <a:cs typeface="+mn-cs"/>
              </a:defRPr>
            </a:lvl7pPr>
            <a:lvl8pPr marL="3429000" lvl="7" indent="-228600" algn="l" defTabSz="0" eaLnBrk="0" fontAlgn="base" latinLnBrk="0" hangingPunct="0">
              <a:lnSpc>
                <a:spcPct val="100000"/>
              </a:lnSpc>
              <a:spcBef>
                <a:spcPts val="29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2" charset="2"/>
              <a:buChar char=""/>
              <a:tabLst>
                <a:tab pos="15401925" algn="ctr"/>
                <a:tab pos="0" algn="l"/>
                <a:tab pos="0" algn="dec"/>
                <a:tab pos="0" algn="dec"/>
                <a:tab pos="317500" algn="l"/>
                <a:tab pos="0" algn="l"/>
                <a:tab pos="0" algn="l"/>
              </a:tabLst>
              <a:defRPr sz="700" b="0" i="0" u="sng" kern="1200">
                <a:solidFill>
                  <a:schemeClr val="tx1"/>
                </a:solidFill>
                <a:latin typeface="Franklin Gothic Book" panose="020B0503020102020204" pitchFamily="2" charset="0"/>
                <a:ea typeface="华文楷体" panose="02010600040101010101" pitchFamily="2" charset="-122"/>
                <a:cs typeface="+mn-cs"/>
              </a:defRPr>
            </a:lvl8pPr>
            <a:lvl9pPr marL="3886200" lvl="8" indent="-228600" algn="l" defTabSz="0" eaLnBrk="0" fontAlgn="base" latinLnBrk="0" hangingPunct="0">
              <a:lnSpc>
                <a:spcPct val="100000"/>
              </a:lnSpc>
              <a:spcBef>
                <a:spcPts val="29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2" charset="2"/>
              <a:buChar char=""/>
              <a:tabLst>
                <a:tab pos="15401925" algn="ctr"/>
                <a:tab pos="0" algn="l"/>
                <a:tab pos="0" algn="dec"/>
                <a:tab pos="0" algn="dec"/>
                <a:tab pos="317500" algn="l"/>
                <a:tab pos="0" algn="l"/>
                <a:tab pos="0" algn="l"/>
              </a:tabLst>
              <a:defRPr sz="700" b="0" i="0" u="sng" kern="1200">
                <a:solidFill>
                  <a:schemeClr val="tx1"/>
                </a:solidFill>
                <a:latin typeface="Franklin Gothic Book" panose="020B0503020102020204" pitchFamily="2" charset="0"/>
                <a:ea typeface="华文楷体" panose="0201060004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2800" i="0" u="none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常见问题</a:t>
            </a:r>
            <a:endParaRPr lang="zh-CN" altLang="en-US" sz="24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400" b="1" i="0" u="none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zh-CN" altLang="en-US" sz="2400" i="0" u="none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、为什么我接种乙肝疫苗后，乙肝表面抗体还是显示阴性？</a:t>
            </a:r>
            <a:endParaRPr lang="en-US" altLang="zh-CN" sz="2400" i="0" u="none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400" i="0" u="none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答：</a:t>
            </a:r>
            <a:r>
              <a:rPr lang="en-US" altLang="zh-CN" sz="2400" i="0" u="none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i="0" u="none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、接种疫苗</a:t>
            </a:r>
            <a:r>
              <a:rPr lang="zh-CN" altLang="en-US" sz="2400" i="0" u="none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保护的个体</a:t>
            </a:r>
            <a:r>
              <a:rPr lang="zh-CN" altLang="en-US" sz="2400" i="0" u="none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免疫功能低下</a:t>
            </a:r>
            <a:r>
              <a:rPr lang="zh-CN" altLang="en-US" sz="2400" i="0" u="none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，不能</a:t>
            </a:r>
            <a:r>
              <a:rPr lang="zh-CN" altLang="en-US" sz="2400" i="0" u="none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产生有效保护性</a:t>
            </a:r>
            <a:r>
              <a:rPr lang="zh-CN" altLang="en-US" sz="2400" i="0" u="none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抗体。</a:t>
            </a:r>
            <a:endParaRPr lang="zh-CN" altLang="en-US" sz="2400" i="0" u="none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400" i="0" u="none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2</a:t>
            </a:r>
            <a:r>
              <a:rPr lang="zh-CN" altLang="en-US" sz="2400" i="0" u="none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、注射疫苗的剂量不够，没能产生保护性抗体，此时可在医师指导下适当加大疫苗剂量</a:t>
            </a:r>
            <a:r>
              <a:rPr lang="zh-CN" altLang="en-US" sz="2400" i="0" u="none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400" i="0" u="none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400" i="0" u="none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3</a:t>
            </a:r>
            <a:r>
              <a:rPr lang="zh-CN" altLang="en-US" sz="2400" i="0" u="none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、机体在接种前已经感染乙肝病毒。</a:t>
            </a:r>
            <a:endParaRPr lang="zh-CN" altLang="en-US" sz="2400" i="0" u="none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None/>
            </a:pPr>
            <a:endParaRPr lang="zh-CN" altLang="en-US" sz="2400" i="0" u="none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 i="0" u="none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9"/>
    </p:custDataLst>
  </p:cSld>
  <p:clrMapOvr>
    <a:masterClrMapping/>
  </p:clrMapOvr>
  <p:transition>
    <p:blinds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/>
        </p:nvSpPr>
        <p:spPr>
          <a:xfrm>
            <a:off x="608965" y="1425575"/>
            <a:ext cx="10972800" cy="2402205"/>
          </a:xfrm>
          <a:prstGeom prst="rect">
            <a:avLst/>
          </a:prstGeom>
          <a:noFill/>
          <a:ln w="9525">
            <a:noFill/>
          </a:ln>
        </p:spPr>
        <p:txBody>
          <a:bodyPr lIns="73827" tIns="36913" rIns="73827" bIns="36913" anchor="t"/>
          <a:lstStyle>
            <a:lvl1pPr marL="292100" lvl="0" indent="-203200" algn="l" defTabSz="914400" eaLnBrk="0" fontAlgn="ctr" latinLnBrk="1" hangingPunct="0">
              <a:lnSpc>
                <a:spcPct val="100000"/>
              </a:lnSpc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2" charset="2"/>
              <a:buChar char=""/>
              <a:defRPr sz="600" b="1" i="1" u="sng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" lvl="1" indent="248920" algn="l" defTabSz="0" eaLnBrk="1" fontAlgn="base" latinLnBrk="0" hangingPunct="1">
              <a:lnSpc>
                <a:spcPct val="100000"/>
              </a:lnSpc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2" charset="2"/>
              <a:buChar char=""/>
              <a:tabLst>
                <a:tab pos="15401925" algn="ctr"/>
                <a:tab pos="0" algn="l"/>
                <a:tab pos="0" algn="dec"/>
                <a:tab pos="0" algn="dec"/>
                <a:tab pos="317500" algn="l"/>
                <a:tab pos="0" algn="l"/>
                <a:tab pos="0" algn="l"/>
              </a:tabLst>
              <a:defRPr sz="600" b="0" i="0" u="sng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690880" lvl="2" indent="-182880" algn="l" defTabSz="0" eaLnBrk="0" fontAlgn="base" latinLnBrk="0" hangingPunct="0">
              <a:lnSpc>
                <a:spcPct val="100000"/>
              </a:lnSpc>
              <a:spcBef>
                <a:spcPts val="29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2" charset="2"/>
              <a:buChar char=""/>
              <a:tabLst>
                <a:tab pos="15401925" algn="ctr"/>
                <a:tab pos="0" algn="l"/>
                <a:tab pos="0" algn="dec"/>
                <a:tab pos="0" algn="dec"/>
                <a:tab pos="317500" algn="l"/>
                <a:tab pos="0" algn="l"/>
                <a:tab pos="0" algn="l"/>
              </a:tabLst>
              <a:defRPr sz="1700" b="0" i="0" u="sng" kern="1200">
                <a:solidFill>
                  <a:schemeClr val="tx1"/>
                </a:solidFill>
                <a:latin typeface="Franklin Gothic Book" panose="020B0503020102020204" pitchFamily="2" charset="0"/>
                <a:ea typeface="华文楷体" panose="02010600040101010101" pitchFamily="2" charset="-122"/>
                <a:cs typeface="+mn-cs"/>
              </a:defRPr>
            </a:lvl3pPr>
            <a:lvl4pPr marL="920750" lvl="3" indent="-182245" algn="l" defTabSz="0" eaLnBrk="0" fontAlgn="base" latinLnBrk="0" hangingPunct="0">
              <a:lnSpc>
                <a:spcPct val="100000"/>
              </a:lnSpc>
              <a:spcBef>
                <a:spcPts val="29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2" charset="2"/>
              <a:buChar char=""/>
              <a:tabLst>
                <a:tab pos="15401925" algn="ctr"/>
                <a:tab pos="0" algn="l"/>
                <a:tab pos="0" algn="dec"/>
                <a:tab pos="0" algn="dec"/>
                <a:tab pos="317500" algn="l"/>
                <a:tab pos="0" algn="l"/>
                <a:tab pos="0" algn="l"/>
              </a:tabLst>
              <a:defRPr sz="1500" b="0" i="0" u="sng" kern="1200">
                <a:solidFill>
                  <a:schemeClr val="tx1"/>
                </a:solidFill>
                <a:latin typeface="Franklin Gothic Book" panose="020B0503020102020204" pitchFamily="2" charset="0"/>
                <a:ea typeface="华文楷体" panose="02010600040101010101" pitchFamily="2" charset="-122"/>
                <a:cs typeface="+mn-cs"/>
              </a:defRPr>
            </a:lvl4pPr>
            <a:lvl5pPr marL="1104900" lvl="4" indent="-182245" algn="l" defTabSz="0" eaLnBrk="0" fontAlgn="base" latinLnBrk="0" hangingPunct="0">
              <a:lnSpc>
                <a:spcPct val="100000"/>
              </a:lnSpc>
              <a:spcBef>
                <a:spcPts val="29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2" charset="2"/>
              <a:buChar char=""/>
              <a:tabLst>
                <a:tab pos="15401925" algn="ctr"/>
                <a:tab pos="0" algn="l"/>
                <a:tab pos="0" algn="dec"/>
                <a:tab pos="0" algn="dec"/>
                <a:tab pos="317500" algn="l"/>
                <a:tab pos="0" algn="l"/>
                <a:tab pos="0" algn="l"/>
              </a:tabLst>
              <a:defRPr sz="700" b="0" i="0" u="sng" kern="1200">
                <a:solidFill>
                  <a:schemeClr val="tx1"/>
                </a:solidFill>
                <a:latin typeface="Franklin Gothic Book" panose="020B0503020102020204" pitchFamily="2" charset="0"/>
                <a:ea typeface="华文楷体" panose="02010600040101010101" pitchFamily="2" charset="-122"/>
                <a:cs typeface="+mn-cs"/>
              </a:defRPr>
            </a:lvl5pPr>
            <a:lvl6pPr marL="2514600" lvl="5" indent="-228600" algn="l" defTabSz="0" eaLnBrk="0" fontAlgn="base" latinLnBrk="0" hangingPunct="0">
              <a:lnSpc>
                <a:spcPct val="100000"/>
              </a:lnSpc>
              <a:spcBef>
                <a:spcPts val="29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2" charset="2"/>
              <a:buChar char=""/>
              <a:tabLst>
                <a:tab pos="15401925" algn="ctr"/>
                <a:tab pos="0" algn="l"/>
                <a:tab pos="0" algn="dec"/>
                <a:tab pos="0" algn="dec"/>
                <a:tab pos="317500" algn="l"/>
                <a:tab pos="0" algn="l"/>
                <a:tab pos="0" algn="l"/>
              </a:tabLst>
              <a:defRPr sz="700" b="0" i="0" u="sng" kern="1200">
                <a:solidFill>
                  <a:schemeClr val="tx1"/>
                </a:solidFill>
                <a:latin typeface="Franklin Gothic Book" panose="020B0503020102020204" pitchFamily="2" charset="0"/>
                <a:ea typeface="华文楷体" panose="02010600040101010101" pitchFamily="2" charset="-122"/>
                <a:cs typeface="+mn-cs"/>
              </a:defRPr>
            </a:lvl6pPr>
            <a:lvl7pPr marL="2971800" lvl="6" indent="-228600" algn="l" defTabSz="0" eaLnBrk="0" fontAlgn="base" latinLnBrk="0" hangingPunct="0">
              <a:lnSpc>
                <a:spcPct val="100000"/>
              </a:lnSpc>
              <a:spcBef>
                <a:spcPts val="29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2" charset="2"/>
              <a:buChar char=""/>
              <a:tabLst>
                <a:tab pos="15401925" algn="ctr"/>
                <a:tab pos="0" algn="l"/>
                <a:tab pos="0" algn="dec"/>
                <a:tab pos="0" algn="dec"/>
                <a:tab pos="317500" algn="l"/>
                <a:tab pos="0" algn="l"/>
                <a:tab pos="0" algn="l"/>
              </a:tabLst>
              <a:defRPr sz="700" b="0" i="0" u="sng" kern="1200">
                <a:solidFill>
                  <a:schemeClr val="tx1"/>
                </a:solidFill>
                <a:latin typeface="Franklin Gothic Book" panose="020B0503020102020204" pitchFamily="2" charset="0"/>
                <a:ea typeface="华文楷体" panose="02010600040101010101" pitchFamily="2" charset="-122"/>
                <a:cs typeface="+mn-cs"/>
              </a:defRPr>
            </a:lvl7pPr>
            <a:lvl8pPr marL="3429000" lvl="7" indent="-228600" algn="l" defTabSz="0" eaLnBrk="0" fontAlgn="base" latinLnBrk="0" hangingPunct="0">
              <a:lnSpc>
                <a:spcPct val="100000"/>
              </a:lnSpc>
              <a:spcBef>
                <a:spcPts val="29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2" charset="2"/>
              <a:buChar char=""/>
              <a:tabLst>
                <a:tab pos="15401925" algn="ctr"/>
                <a:tab pos="0" algn="l"/>
                <a:tab pos="0" algn="dec"/>
                <a:tab pos="0" algn="dec"/>
                <a:tab pos="317500" algn="l"/>
                <a:tab pos="0" algn="l"/>
                <a:tab pos="0" algn="l"/>
              </a:tabLst>
              <a:defRPr sz="700" b="0" i="0" u="sng" kern="1200">
                <a:solidFill>
                  <a:schemeClr val="tx1"/>
                </a:solidFill>
                <a:latin typeface="Franklin Gothic Book" panose="020B0503020102020204" pitchFamily="2" charset="0"/>
                <a:ea typeface="华文楷体" panose="02010600040101010101" pitchFamily="2" charset="-122"/>
                <a:cs typeface="+mn-cs"/>
              </a:defRPr>
            </a:lvl8pPr>
            <a:lvl9pPr marL="3886200" lvl="8" indent="-228600" algn="l" defTabSz="0" eaLnBrk="0" fontAlgn="base" latinLnBrk="0" hangingPunct="0">
              <a:lnSpc>
                <a:spcPct val="100000"/>
              </a:lnSpc>
              <a:spcBef>
                <a:spcPts val="29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2" charset="2"/>
              <a:buChar char=""/>
              <a:tabLst>
                <a:tab pos="15401925" algn="ctr"/>
                <a:tab pos="0" algn="l"/>
                <a:tab pos="0" algn="dec"/>
                <a:tab pos="0" algn="dec"/>
                <a:tab pos="317500" algn="l"/>
                <a:tab pos="0" algn="l"/>
                <a:tab pos="0" algn="l"/>
              </a:tabLst>
              <a:defRPr sz="700" b="0" i="0" u="sng" kern="1200">
                <a:solidFill>
                  <a:schemeClr val="tx1"/>
                </a:solidFill>
                <a:latin typeface="Franklin Gothic Book" panose="020B0503020102020204" pitchFamily="2" charset="0"/>
                <a:ea typeface="华文楷体" panose="02010600040101010101" pitchFamily="2" charset="-122"/>
                <a:cs typeface="+mn-cs"/>
              </a:defRPr>
            </a:lvl9pPr>
          </a:lstStyle>
          <a:p>
            <a:pPr>
              <a:buNone/>
            </a:pPr>
            <a:r>
              <a:rPr lang="zh-CN" altLang="en-US" sz="2800" i="0" u="none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常见问题</a:t>
            </a:r>
            <a:endParaRPr lang="zh-CN" altLang="en-US" sz="24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2400" i="0" u="none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二、全程接种完</a:t>
            </a:r>
            <a:r>
              <a:rPr lang="en-US" altLang="zh-CN" sz="2400" i="0" u="none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 i="0" u="none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针后多长时间能够检测到抗体？  </a:t>
            </a:r>
            <a:endParaRPr lang="zh-CN" altLang="en-US" sz="2400" i="0" u="none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400" i="0" u="none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答：乙肝疫苗全程接种完</a:t>
            </a:r>
            <a:r>
              <a:rPr lang="en-US" altLang="zh-CN" sz="2400" i="0" u="none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 i="0" u="none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针</a:t>
            </a:r>
            <a:r>
              <a:rPr lang="en-US" altLang="zh-CN" sz="2400" i="0" u="none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i="0" u="none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个月后</a:t>
            </a:r>
            <a:r>
              <a:rPr lang="en-US" altLang="zh-CN" sz="2400" i="0" u="none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95%</a:t>
            </a:r>
            <a:r>
              <a:rPr lang="zh-CN" altLang="en-US" sz="2400" i="0" u="none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以上的接种者都能够产生抗体，且在第</a:t>
            </a:r>
            <a:r>
              <a:rPr lang="en-US" altLang="zh-CN" sz="2400" i="0" u="none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i="0" u="none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年抗体滴度也不会明显减弱。</a:t>
            </a:r>
            <a:endParaRPr lang="zh-CN" altLang="en-US" sz="2400" i="0" u="none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9955" y="5133340"/>
            <a:ext cx="9229725" cy="640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来源：疫苗应用与安全问答 / 刁连东，翟如芳主编 .  ——北京：中国医药科技出版社，2017.3； </a:t>
            </a:r>
            <a:r>
              <a:rPr lang="zh-CN" altLang="en-US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中国计划免疫</a:t>
            </a:r>
            <a:r>
              <a:rPr lang="en-US" altLang="zh-CN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2007,13</a:t>
            </a:r>
            <a:r>
              <a:rPr lang="zh-CN" altLang="en-US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（</a:t>
            </a:r>
            <a:r>
              <a:rPr lang="en-US" altLang="zh-CN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4</a:t>
            </a:r>
            <a:r>
              <a:rPr lang="zh-CN" altLang="en-US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）：</a:t>
            </a:r>
            <a:r>
              <a:rPr lang="en-US" altLang="zh-CN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320-323</a:t>
            </a:r>
            <a:r>
              <a:rPr lang="zh-CN" altLang="en-US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；</a:t>
            </a:r>
            <a:endParaRPr lang="zh-CN" altLang="en-US"/>
          </a:p>
        </p:txBody>
      </p:sp>
      <p:grpSp>
        <p:nvGrpSpPr>
          <p:cNvPr id="13" name="组合 13"/>
          <p:cNvGrpSpPr/>
          <p:nvPr>
            <p:custDataLst>
              <p:tags r:id="rId1"/>
            </p:custDataLst>
          </p:nvPr>
        </p:nvGrpSpPr>
        <p:grpSpPr bwMode="auto">
          <a:xfrm>
            <a:off x="115888" y="5864225"/>
            <a:ext cx="925512" cy="920750"/>
            <a:chOff x="183" y="9236"/>
            <a:chExt cx="1458" cy="1449"/>
          </a:xfrm>
        </p:grpSpPr>
        <p:sp>
          <p:nvSpPr>
            <p:cNvPr id="14" name="等腰三角形 13"/>
            <p:cNvSpPr/>
            <p:nvPr>
              <p:custDataLst>
                <p:tags r:id="rId2"/>
              </p:custDataLst>
            </p:nvPr>
          </p:nvSpPr>
          <p:spPr>
            <a:xfrm rot="20520000" flipV="1">
              <a:off x="888" y="10035"/>
              <a:ext cx="735" cy="647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5" name="等腰三角形 14"/>
            <p:cNvSpPr/>
            <p:nvPr>
              <p:custDataLst>
                <p:tags r:id="rId3"/>
              </p:custDataLst>
            </p:nvPr>
          </p:nvSpPr>
          <p:spPr>
            <a:xfrm rot="4920000" flipV="1">
              <a:off x="1177" y="9262"/>
              <a:ext cx="487" cy="430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6" name="等腰三角形 15"/>
            <p:cNvSpPr/>
            <p:nvPr>
              <p:custDataLst>
                <p:tags r:id="rId4"/>
              </p:custDataLst>
            </p:nvPr>
          </p:nvSpPr>
          <p:spPr>
            <a:xfrm rot="8040000" flipV="1">
              <a:off x="152" y="9727"/>
              <a:ext cx="487" cy="43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4" name="组合 13"/>
          <p:cNvGrpSpPr/>
          <p:nvPr>
            <p:custDataLst>
              <p:tags r:id="rId5"/>
            </p:custDataLst>
          </p:nvPr>
        </p:nvGrpSpPr>
        <p:grpSpPr bwMode="auto">
          <a:xfrm>
            <a:off x="10753408" y="301625"/>
            <a:ext cx="925512" cy="920750"/>
            <a:chOff x="183" y="9236"/>
            <a:chExt cx="1458" cy="1449"/>
          </a:xfrm>
        </p:grpSpPr>
        <p:sp>
          <p:nvSpPr>
            <p:cNvPr id="5" name="等腰三角形 4"/>
            <p:cNvSpPr/>
            <p:nvPr>
              <p:custDataLst>
                <p:tags r:id="rId6"/>
              </p:custDataLst>
            </p:nvPr>
          </p:nvSpPr>
          <p:spPr>
            <a:xfrm rot="20520000" flipV="1">
              <a:off x="888" y="10035"/>
              <a:ext cx="735" cy="647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6" name="等腰三角形 5"/>
            <p:cNvSpPr/>
            <p:nvPr>
              <p:custDataLst>
                <p:tags r:id="rId7"/>
              </p:custDataLst>
            </p:nvPr>
          </p:nvSpPr>
          <p:spPr>
            <a:xfrm rot="4920000" flipV="1">
              <a:off x="1177" y="9262"/>
              <a:ext cx="487" cy="430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7" name="等腰三角形 6"/>
            <p:cNvSpPr/>
            <p:nvPr>
              <p:custDataLst>
                <p:tags r:id="rId8"/>
              </p:custDataLst>
            </p:nvPr>
          </p:nvSpPr>
          <p:spPr>
            <a:xfrm rot="8040000" flipV="1">
              <a:off x="152" y="9727"/>
              <a:ext cx="487" cy="43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</p:spTree>
    <p:custDataLst>
      <p:tags r:id="rId9"/>
    </p:custDataLst>
  </p:cSld>
  <p:clrMapOvr>
    <a:masterClrMapping/>
  </p:clrMapOvr>
  <p:transition>
    <p:blinds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/>
        </p:nvSpPr>
        <p:spPr>
          <a:xfrm>
            <a:off x="608965" y="1568450"/>
            <a:ext cx="10973435" cy="4272280"/>
          </a:xfrm>
          <a:prstGeom prst="rect">
            <a:avLst/>
          </a:prstGeom>
          <a:noFill/>
          <a:ln w="9525">
            <a:noFill/>
          </a:ln>
        </p:spPr>
        <p:txBody>
          <a:bodyPr lIns="73827" tIns="36913" rIns="73827" bIns="36913" anchor="t"/>
          <a:lstStyle>
            <a:lvl1pPr marL="292100" lvl="0" indent="-203200" algn="l" defTabSz="914400" eaLnBrk="0" fontAlgn="ctr" latinLnBrk="1" hangingPunct="0">
              <a:lnSpc>
                <a:spcPct val="100000"/>
              </a:lnSpc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2" charset="2"/>
              <a:buChar char=""/>
              <a:defRPr sz="600" b="1" i="1" u="sng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" lvl="1" indent="248920" algn="l" defTabSz="0" eaLnBrk="1" fontAlgn="base" latinLnBrk="0" hangingPunct="1">
              <a:lnSpc>
                <a:spcPct val="100000"/>
              </a:lnSpc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2" charset="2"/>
              <a:buChar char=""/>
              <a:tabLst>
                <a:tab pos="15401925" algn="ctr"/>
                <a:tab pos="0" algn="l"/>
                <a:tab pos="0" algn="dec"/>
                <a:tab pos="0" algn="dec"/>
                <a:tab pos="317500" algn="l"/>
                <a:tab pos="0" algn="l"/>
                <a:tab pos="0" algn="l"/>
              </a:tabLst>
              <a:defRPr sz="600" b="0" i="0" u="sng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690880" lvl="2" indent="-182880" algn="l" defTabSz="0" eaLnBrk="0" fontAlgn="base" latinLnBrk="0" hangingPunct="0">
              <a:lnSpc>
                <a:spcPct val="100000"/>
              </a:lnSpc>
              <a:spcBef>
                <a:spcPts val="29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2" charset="2"/>
              <a:buChar char=""/>
              <a:tabLst>
                <a:tab pos="15401925" algn="ctr"/>
                <a:tab pos="0" algn="l"/>
                <a:tab pos="0" algn="dec"/>
                <a:tab pos="0" algn="dec"/>
                <a:tab pos="317500" algn="l"/>
                <a:tab pos="0" algn="l"/>
                <a:tab pos="0" algn="l"/>
              </a:tabLst>
              <a:defRPr sz="1700" b="0" i="0" u="sng" kern="1200">
                <a:solidFill>
                  <a:schemeClr val="tx1"/>
                </a:solidFill>
                <a:latin typeface="Franklin Gothic Book" panose="020B0503020102020204" pitchFamily="2" charset="0"/>
                <a:ea typeface="华文楷体" panose="02010600040101010101" pitchFamily="2" charset="-122"/>
                <a:cs typeface="+mn-cs"/>
              </a:defRPr>
            </a:lvl3pPr>
            <a:lvl4pPr marL="920750" lvl="3" indent="-182245" algn="l" defTabSz="0" eaLnBrk="0" fontAlgn="base" latinLnBrk="0" hangingPunct="0">
              <a:lnSpc>
                <a:spcPct val="100000"/>
              </a:lnSpc>
              <a:spcBef>
                <a:spcPts val="29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2" charset="2"/>
              <a:buChar char=""/>
              <a:tabLst>
                <a:tab pos="15401925" algn="ctr"/>
                <a:tab pos="0" algn="l"/>
                <a:tab pos="0" algn="dec"/>
                <a:tab pos="0" algn="dec"/>
                <a:tab pos="317500" algn="l"/>
                <a:tab pos="0" algn="l"/>
                <a:tab pos="0" algn="l"/>
              </a:tabLst>
              <a:defRPr sz="1500" b="0" i="0" u="sng" kern="1200">
                <a:solidFill>
                  <a:schemeClr val="tx1"/>
                </a:solidFill>
                <a:latin typeface="Franklin Gothic Book" panose="020B0503020102020204" pitchFamily="2" charset="0"/>
                <a:ea typeface="华文楷体" panose="02010600040101010101" pitchFamily="2" charset="-122"/>
                <a:cs typeface="+mn-cs"/>
              </a:defRPr>
            </a:lvl4pPr>
            <a:lvl5pPr marL="1104900" lvl="4" indent="-182245" algn="l" defTabSz="0" eaLnBrk="0" fontAlgn="base" latinLnBrk="0" hangingPunct="0">
              <a:lnSpc>
                <a:spcPct val="100000"/>
              </a:lnSpc>
              <a:spcBef>
                <a:spcPts val="29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2" charset="2"/>
              <a:buChar char=""/>
              <a:tabLst>
                <a:tab pos="15401925" algn="ctr"/>
                <a:tab pos="0" algn="l"/>
                <a:tab pos="0" algn="dec"/>
                <a:tab pos="0" algn="dec"/>
                <a:tab pos="317500" algn="l"/>
                <a:tab pos="0" algn="l"/>
                <a:tab pos="0" algn="l"/>
              </a:tabLst>
              <a:defRPr sz="700" b="0" i="0" u="sng" kern="1200">
                <a:solidFill>
                  <a:schemeClr val="tx1"/>
                </a:solidFill>
                <a:latin typeface="Franklin Gothic Book" panose="020B0503020102020204" pitchFamily="2" charset="0"/>
                <a:ea typeface="华文楷体" panose="02010600040101010101" pitchFamily="2" charset="-122"/>
                <a:cs typeface="+mn-cs"/>
              </a:defRPr>
            </a:lvl5pPr>
            <a:lvl6pPr marL="2514600" lvl="5" indent="-228600" algn="l" defTabSz="0" eaLnBrk="0" fontAlgn="base" latinLnBrk="0" hangingPunct="0">
              <a:lnSpc>
                <a:spcPct val="100000"/>
              </a:lnSpc>
              <a:spcBef>
                <a:spcPts val="29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2" charset="2"/>
              <a:buChar char=""/>
              <a:tabLst>
                <a:tab pos="15401925" algn="ctr"/>
                <a:tab pos="0" algn="l"/>
                <a:tab pos="0" algn="dec"/>
                <a:tab pos="0" algn="dec"/>
                <a:tab pos="317500" algn="l"/>
                <a:tab pos="0" algn="l"/>
                <a:tab pos="0" algn="l"/>
              </a:tabLst>
              <a:defRPr sz="700" b="0" i="0" u="sng" kern="1200">
                <a:solidFill>
                  <a:schemeClr val="tx1"/>
                </a:solidFill>
                <a:latin typeface="Franklin Gothic Book" panose="020B0503020102020204" pitchFamily="2" charset="0"/>
                <a:ea typeface="华文楷体" panose="02010600040101010101" pitchFamily="2" charset="-122"/>
                <a:cs typeface="+mn-cs"/>
              </a:defRPr>
            </a:lvl6pPr>
            <a:lvl7pPr marL="2971800" lvl="6" indent="-228600" algn="l" defTabSz="0" eaLnBrk="0" fontAlgn="base" latinLnBrk="0" hangingPunct="0">
              <a:lnSpc>
                <a:spcPct val="100000"/>
              </a:lnSpc>
              <a:spcBef>
                <a:spcPts val="29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2" charset="2"/>
              <a:buChar char=""/>
              <a:tabLst>
                <a:tab pos="15401925" algn="ctr"/>
                <a:tab pos="0" algn="l"/>
                <a:tab pos="0" algn="dec"/>
                <a:tab pos="0" algn="dec"/>
                <a:tab pos="317500" algn="l"/>
                <a:tab pos="0" algn="l"/>
                <a:tab pos="0" algn="l"/>
              </a:tabLst>
              <a:defRPr sz="700" b="0" i="0" u="sng" kern="1200">
                <a:solidFill>
                  <a:schemeClr val="tx1"/>
                </a:solidFill>
                <a:latin typeface="Franklin Gothic Book" panose="020B0503020102020204" pitchFamily="2" charset="0"/>
                <a:ea typeface="华文楷体" panose="02010600040101010101" pitchFamily="2" charset="-122"/>
                <a:cs typeface="+mn-cs"/>
              </a:defRPr>
            </a:lvl7pPr>
            <a:lvl8pPr marL="3429000" lvl="7" indent="-228600" algn="l" defTabSz="0" eaLnBrk="0" fontAlgn="base" latinLnBrk="0" hangingPunct="0">
              <a:lnSpc>
                <a:spcPct val="100000"/>
              </a:lnSpc>
              <a:spcBef>
                <a:spcPts val="29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2" charset="2"/>
              <a:buChar char=""/>
              <a:tabLst>
                <a:tab pos="15401925" algn="ctr"/>
                <a:tab pos="0" algn="l"/>
                <a:tab pos="0" algn="dec"/>
                <a:tab pos="0" algn="dec"/>
                <a:tab pos="317500" algn="l"/>
                <a:tab pos="0" algn="l"/>
                <a:tab pos="0" algn="l"/>
              </a:tabLst>
              <a:defRPr sz="700" b="0" i="0" u="sng" kern="1200">
                <a:solidFill>
                  <a:schemeClr val="tx1"/>
                </a:solidFill>
                <a:latin typeface="Franklin Gothic Book" panose="020B0503020102020204" pitchFamily="2" charset="0"/>
                <a:ea typeface="华文楷体" panose="02010600040101010101" pitchFamily="2" charset="-122"/>
                <a:cs typeface="+mn-cs"/>
              </a:defRPr>
            </a:lvl8pPr>
            <a:lvl9pPr marL="3886200" lvl="8" indent="-228600" algn="l" defTabSz="0" eaLnBrk="0" fontAlgn="base" latinLnBrk="0" hangingPunct="0">
              <a:lnSpc>
                <a:spcPct val="100000"/>
              </a:lnSpc>
              <a:spcBef>
                <a:spcPts val="29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2" charset="2"/>
              <a:buChar char=""/>
              <a:tabLst>
                <a:tab pos="15401925" algn="ctr"/>
                <a:tab pos="0" algn="l"/>
                <a:tab pos="0" algn="dec"/>
                <a:tab pos="0" algn="dec"/>
                <a:tab pos="317500" algn="l"/>
                <a:tab pos="0" algn="l"/>
                <a:tab pos="0" algn="l"/>
              </a:tabLst>
              <a:defRPr sz="700" b="0" i="0" u="sng" kern="1200">
                <a:solidFill>
                  <a:schemeClr val="tx1"/>
                </a:solidFill>
                <a:latin typeface="Franklin Gothic Book" panose="020B0503020102020204" pitchFamily="2" charset="0"/>
                <a:ea typeface="华文楷体" panose="0201060004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2800" i="0" u="none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常见问题</a:t>
            </a:r>
            <a:endParaRPr lang="zh-CN" altLang="en-US" sz="24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400" i="0" u="none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三、为什么疫苗补种前抗体检测结果阳性率很低？  </a:t>
            </a:r>
            <a:endParaRPr lang="en-US" altLang="zh-CN" sz="2400" i="0" u="none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400" i="0" u="none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答：有些体检点人数多，为了提高效率习惯将指尖血抹试剂，存在标本加样量不足的情况，从而引起阳性率偏低。同时与抗体的消减，滴度的下降有关，建议进行补种。</a:t>
            </a:r>
            <a:endParaRPr lang="zh-CN" altLang="en-US" sz="2400" i="0" u="none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3" name="组合 13"/>
          <p:cNvGrpSpPr/>
          <p:nvPr>
            <p:custDataLst>
              <p:tags r:id="rId1"/>
            </p:custDataLst>
          </p:nvPr>
        </p:nvGrpSpPr>
        <p:grpSpPr bwMode="auto">
          <a:xfrm>
            <a:off x="115888" y="5864225"/>
            <a:ext cx="925512" cy="920750"/>
            <a:chOff x="183" y="9236"/>
            <a:chExt cx="1458" cy="1449"/>
          </a:xfrm>
        </p:grpSpPr>
        <p:sp>
          <p:nvSpPr>
            <p:cNvPr id="14" name="等腰三角形 13"/>
            <p:cNvSpPr/>
            <p:nvPr>
              <p:custDataLst>
                <p:tags r:id="rId2"/>
              </p:custDataLst>
            </p:nvPr>
          </p:nvSpPr>
          <p:spPr>
            <a:xfrm rot="20520000" flipV="1">
              <a:off x="888" y="10035"/>
              <a:ext cx="735" cy="647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5" name="等腰三角形 14"/>
            <p:cNvSpPr/>
            <p:nvPr>
              <p:custDataLst>
                <p:tags r:id="rId3"/>
              </p:custDataLst>
            </p:nvPr>
          </p:nvSpPr>
          <p:spPr>
            <a:xfrm rot="4920000" flipV="1">
              <a:off x="1177" y="9262"/>
              <a:ext cx="487" cy="430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6" name="等腰三角形 15"/>
            <p:cNvSpPr/>
            <p:nvPr>
              <p:custDataLst>
                <p:tags r:id="rId4"/>
              </p:custDataLst>
            </p:nvPr>
          </p:nvSpPr>
          <p:spPr>
            <a:xfrm rot="8040000" flipV="1">
              <a:off x="152" y="9727"/>
              <a:ext cx="487" cy="43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2" name="组合 13"/>
          <p:cNvGrpSpPr/>
          <p:nvPr>
            <p:custDataLst>
              <p:tags r:id="rId5"/>
            </p:custDataLst>
          </p:nvPr>
        </p:nvGrpSpPr>
        <p:grpSpPr bwMode="auto">
          <a:xfrm>
            <a:off x="10759758" y="310515"/>
            <a:ext cx="925512" cy="920750"/>
            <a:chOff x="183" y="9236"/>
            <a:chExt cx="1458" cy="1449"/>
          </a:xfrm>
        </p:grpSpPr>
        <p:sp>
          <p:nvSpPr>
            <p:cNvPr id="4" name="等腰三角形 3"/>
            <p:cNvSpPr/>
            <p:nvPr>
              <p:custDataLst>
                <p:tags r:id="rId6"/>
              </p:custDataLst>
            </p:nvPr>
          </p:nvSpPr>
          <p:spPr>
            <a:xfrm rot="20520000" flipV="1">
              <a:off x="888" y="10035"/>
              <a:ext cx="735" cy="647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5" name="等腰三角形 4"/>
            <p:cNvSpPr/>
            <p:nvPr>
              <p:custDataLst>
                <p:tags r:id="rId7"/>
              </p:custDataLst>
            </p:nvPr>
          </p:nvSpPr>
          <p:spPr>
            <a:xfrm rot="4920000" flipV="1">
              <a:off x="1177" y="9262"/>
              <a:ext cx="487" cy="430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6" name="等腰三角形 5"/>
            <p:cNvSpPr/>
            <p:nvPr>
              <p:custDataLst>
                <p:tags r:id="rId8"/>
              </p:custDataLst>
            </p:nvPr>
          </p:nvSpPr>
          <p:spPr>
            <a:xfrm rot="8040000" flipV="1">
              <a:off x="152" y="9727"/>
              <a:ext cx="487" cy="43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</p:spTree>
    <p:custDataLst>
      <p:tags r:id="rId9"/>
    </p:custDataLst>
  </p:cSld>
  <p:clrMapOvr>
    <a:masterClrMapping/>
  </p:clrMapOvr>
  <p:transition>
    <p:blinds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267595" y="2976880"/>
            <a:ext cx="5968552" cy="1029517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分享</a:t>
            </a:r>
            <a:r>
              <a:rPr lang="zh-CN" altLang="en-US" noProof="1">
                <a:sym typeface="+mn-ea"/>
              </a:rPr>
              <a:t>完毕，感谢观看</a:t>
            </a:r>
            <a:endParaRPr lang="zh-CN" altLang="en-US" noProof="1"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>
    <p:blinds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>
            <p:custDataLst>
              <p:tags r:id="rId1"/>
            </p:custDataLst>
          </p:nvPr>
        </p:nvGrpSpPr>
        <p:grpSpPr>
          <a:xfrm>
            <a:off x="11049000" y="49213"/>
            <a:ext cx="925513" cy="919162"/>
            <a:chOff x="11049000" y="49213"/>
            <a:chExt cx="925513" cy="919162"/>
          </a:xfrm>
        </p:grpSpPr>
        <p:sp>
          <p:nvSpPr>
            <p:cNvPr id="10" name="等腰三角形 9"/>
            <p:cNvSpPr/>
            <p:nvPr>
              <p:custDataLst>
                <p:tags r:id="rId2"/>
              </p:custDataLst>
            </p:nvPr>
          </p:nvSpPr>
          <p:spPr>
            <a:xfrm rot="20520000" flipV="1">
              <a:off x="11496675" y="557213"/>
              <a:ext cx="468313" cy="41116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1" name="等腰三角形 10"/>
            <p:cNvSpPr/>
            <p:nvPr>
              <p:custDataLst>
                <p:tags r:id="rId3"/>
              </p:custDataLst>
            </p:nvPr>
          </p:nvSpPr>
          <p:spPr>
            <a:xfrm rot="4920000" flipV="1">
              <a:off x="11683207" y="67469"/>
              <a:ext cx="309562" cy="273050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2" name="等腰三角形 11"/>
            <p:cNvSpPr/>
            <p:nvPr>
              <p:custDataLst>
                <p:tags r:id="rId4"/>
              </p:custDataLst>
            </p:nvPr>
          </p:nvSpPr>
          <p:spPr>
            <a:xfrm rot="8040000" flipV="1">
              <a:off x="11030744" y="362744"/>
              <a:ext cx="309562" cy="27305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6" name="组合 5"/>
          <p:cNvGrpSpPr/>
          <p:nvPr>
            <p:custDataLst>
              <p:tags r:id="rId5"/>
            </p:custDataLst>
          </p:nvPr>
        </p:nvGrpSpPr>
        <p:grpSpPr>
          <a:xfrm>
            <a:off x="339090" y="5633403"/>
            <a:ext cx="925513" cy="919162"/>
            <a:chOff x="11049000" y="49213"/>
            <a:chExt cx="925513" cy="919162"/>
          </a:xfrm>
        </p:grpSpPr>
        <p:sp>
          <p:nvSpPr>
            <p:cNvPr id="7" name="等腰三角形 6"/>
            <p:cNvSpPr/>
            <p:nvPr>
              <p:custDataLst>
                <p:tags r:id="rId6"/>
              </p:custDataLst>
            </p:nvPr>
          </p:nvSpPr>
          <p:spPr>
            <a:xfrm rot="20520000" flipV="1">
              <a:off x="11496675" y="557213"/>
              <a:ext cx="468313" cy="41116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9" name="等腰三角形 8"/>
            <p:cNvSpPr/>
            <p:nvPr>
              <p:custDataLst>
                <p:tags r:id="rId7"/>
              </p:custDataLst>
            </p:nvPr>
          </p:nvSpPr>
          <p:spPr>
            <a:xfrm rot="4920000" flipV="1">
              <a:off x="11683207" y="67469"/>
              <a:ext cx="309562" cy="273050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3" name="等腰三角形 12"/>
            <p:cNvSpPr/>
            <p:nvPr>
              <p:custDataLst>
                <p:tags r:id="rId8"/>
              </p:custDataLst>
            </p:nvPr>
          </p:nvSpPr>
          <p:spPr>
            <a:xfrm rot="8040000" flipV="1">
              <a:off x="11030744" y="362744"/>
              <a:ext cx="309562" cy="27305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1550" y="890270"/>
            <a:ext cx="5469255" cy="50857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83910" y="962660"/>
            <a:ext cx="6072505" cy="4765675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p:transition>
    <p:blinds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乙肝</a:t>
            </a:r>
            <a:r>
              <a:rPr altLang="en-US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抗体试剂盒</a:t>
            </a:r>
            <a:r>
              <a:rPr lang="zh-CN" altLang="en-US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检测技术介绍</a:t>
            </a:r>
            <a:endParaRPr lang="zh-CN" altLang="en-US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椭圆 7"/>
          <p:cNvSpPr/>
          <p:nvPr>
            <p:custDataLst>
              <p:tags r:id="rId1"/>
            </p:custDataLst>
          </p:nvPr>
        </p:nvSpPr>
        <p:spPr>
          <a:xfrm>
            <a:off x="4268470" y="1925955"/>
            <a:ext cx="558800" cy="558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4250055" y="2020570"/>
            <a:ext cx="5638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-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０１</a:t>
            </a:r>
            <a:endParaRPr lang="zh-CN" altLang="en-US" b="1" spc="-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2" name="TextBox 46"/>
          <p:cNvSpPr txBox="1"/>
          <p:nvPr>
            <p:custDataLst>
              <p:tags r:id="rId3"/>
            </p:custDataLst>
          </p:nvPr>
        </p:nvSpPr>
        <p:spPr>
          <a:xfrm>
            <a:off x="4914900" y="2035810"/>
            <a:ext cx="3023870" cy="335915"/>
          </a:xfrm>
          <a:prstGeom prst="rect">
            <a:avLst/>
          </a:prstGeom>
          <a:noFill/>
        </p:spPr>
        <p:txBody>
          <a:bodyPr wrap="square" lIns="91428" tIns="45713" rIns="91428" bIns="45713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defRPr/>
            </a:pPr>
            <a:r>
              <a:rPr lang="zh-CN" altLang="en-US" sz="1600" ker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ea"/>
              </a:rPr>
              <a:t>产品资质，临床报告</a:t>
            </a:r>
            <a:endParaRPr lang="zh-CN" altLang="en-US" sz="1600" ker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charset="-122"/>
              <a:cs typeface="+mn-ea"/>
            </a:endParaRPr>
          </a:p>
        </p:txBody>
      </p:sp>
      <p:sp>
        <p:nvSpPr>
          <p:cNvPr id="18" name="椭圆 17"/>
          <p:cNvSpPr/>
          <p:nvPr>
            <p:custDataLst>
              <p:tags r:id="rId4"/>
            </p:custDataLst>
          </p:nvPr>
        </p:nvSpPr>
        <p:spPr>
          <a:xfrm>
            <a:off x="4268470" y="2649855"/>
            <a:ext cx="558800" cy="558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5"/>
            </p:custDataLst>
          </p:nvPr>
        </p:nvSpPr>
        <p:spPr>
          <a:xfrm>
            <a:off x="4250055" y="2745105"/>
            <a:ext cx="5638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-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０２</a:t>
            </a:r>
            <a:endParaRPr lang="zh-CN" altLang="en-US" b="1" spc="-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3" name="TextBox 46"/>
          <p:cNvSpPr txBox="1"/>
          <p:nvPr>
            <p:custDataLst>
              <p:tags r:id="rId6"/>
            </p:custDataLst>
          </p:nvPr>
        </p:nvSpPr>
        <p:spPr>
          <a:xfrm>
            <a:off x="4914900" y="2760345"/>
            <a:ext cx="3023870" cy="335915"/>
          </a:xfrm>
          <a:prstGeom prst="rect">
            <a:avLst/>
          </a:prstGeom>
          <a:noFill/>
        </p:spPr>
        <p:txBody>
          <a:bodyPr wrap="square" lIns="91428" tIns="45713" rIns="91428" bIns="45713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defRPr/>
            </a:pPr>
            <a:r>
              <a:rPr lang="zh-CN" altLang="en-US" sz="1600" ker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ea"/>
                <a:sym typeface="+mn-ea"/>
              </a:rPr>
              <a:t>检测原理、试剂结构图</a:t>
            </a:r>
            <a:endParaRPr lang="zh-CN" altLang="en-US" sz="1600" ker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20" name="椭圆 19"/>
          <p:cNvSpPr/>
          <p:nvPr>
            <p:custDataLst>
              <p:tags r:id="rId7"/>
            </p:custDataLst>
          </p:nvPr>
        </p:nvSpPr>
        <p:spPr>
          <a:xfrm>
            <a:off x="4268470" y="3374390"/>
            <a:ext cx="558800" cy="558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8"/>
            </p:custDataLst>
          </p:nvPr>
        </p:nvSpPr>
        <p:spPr>
          <a:xfrm>
            <a:off x="4250055" y="3469005"/>
            <a:ext cx="5638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-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０３</a:t>
            </a:r>
            <a:endParaRPr lang="en-US" altLang="zh-CN" b="1" spc="-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4" name="TextBox 46"/>
          <p:cNvSpPr txBox="1"/>
          <p:nvPr>
            <p:custDataLst>
              <p:tags r:id="rId9"/>
            </p:custDataLst>
          </p:nvPr>
        </p:nvSpPr>
        <p:spPr>
          <a:xfrm>
            <a:off x="4914900" y="3484880"/>
            <a:ext cx="3023870" cy="335915"/>
          </a:xfrm>
          <a:prstGeom prst="rect">
            <a:avLst/>
          </a:prstGeom>
          <a:noFill/>
        </p:spPr>
        <p:txBody>
          <a:bodyPr wrap="square" lIns="91428" tIns="45713" rIns="91428" bIns="45713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defRPr/>
            </a:pPr>
            <a:r>
              <a:rPr lang="en-US" altLang="zh-CN" sz="1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试剂保存及操作方法</a:t>
            </a:r>
            <a:endParaRPr lang="en-US" altLang="zh-CN" sz="1600" ker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28" name="椭圆 27"/>
          <p:cNvSpPr/>
          <p:nvPr>
            <p:custDataLst>
              <p:tags r:id="rId10"/>
            </p:custDataLst>
          </p:nvPr>
        </p:nvSpPr>
        <p:spPr>
          <a:xfrm>
            <a:off x="4270375" y="4097020"/>
            <a:ext cx="618496" cy="558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>
            <p:custDataLst>
              <p:tags r:id="rId11"/>
            </p:custDataLst>
          </p:nvPr>
        </p:nvSpPr>
        <p:spPr>
          <a:xfrm>
            <a:off x="4251960" y="4191635"/>
            <a:ext cx="535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-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０</a:t>
            </a:r>
            <a:r>
              <a:rPr lang="en-US" altLang="zh-CN" b="1" spc="-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spc="-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en-US" altLang="zh-CN" b="1" spc="-3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TextBox 46"/>
          <p:cNvSpPr txBox="1"/>
          <p:nvPr>
            <p:custDataLst>
              <p:tags r:id="rId12"/>
            </p:custDataLst>
          </p:nvPr>
        </p:nvSpPr>
        <p:spPr>
          <a:xfrm>
            <a:off x="4916805" y="4206875"/>
            <a:ext cx="3023870" cy="335915"/>
          </a:xfrm>
          <a:prstGeom prst="rect">
            <a:avLst/>
          </a:prstGeom>
          <a:noFill/>
        </p:spPr>
        <p:txBody>
          <a:bodyPr wrap="square" lIns="91428" tIns="45713" rIns="91428" bIns="45713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defRPr/>
            </a:pPr>
            <a:r>
              <a:rPr lang="zh-CN" altLang="en-US" sz="1600" ker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ea"/>
                <a:sym typeface="+mn-ea"/>
              </a:rPr>
              <a:t>结果判读注意事项</a:t>
            </a:r>
            <a:endParaRPr lang="zh-CN" altLang="en-US" sz="1600" ker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31" name="椭圆 30"/>
          <p:cNvSpPr/>
          <p:nvPr>
            <p:custDataLst>
              <p:tags r:id="rId13"/>
            </p:custDataLst>
          </p:nvPr>
        </p:nvSpPr>
        <p:spPr>
          <a:xfrm>
            <a:off x="4272280" y="4808855"/>
            <a:ext cx="558800" cy="558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>
            <p:custDataLst>
              <p:tags r:id="rId14"/>
            </p:custDataLst>
          </p:nvPr>
        </p:nvSpPr>
        <p:spPr>
          <a:xfrm>
            <a:off x="4253865" y="4903470"/>
            <a:ext cx="535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-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０ </a:t>
            </a:r>
            <a:r>
              <a:rPr lang="en-US" altLang="zh-CN" b="1" spc="-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b="1" spc="-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b="1" spc="-3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TextBox 46"/>
          <p:cNvSpPr txBox="1"/>
          <p:nvPr>
            <p:custDataLst>
              <p:tags r:id="rId15"/>
            </p:custDataLst>
          </p:nvPr>
        </p:nvSpPr>
        <p:spPr>
          <a:xfrm>
            <a:off x="4918075" y="4918710"/>
            <a:ext cx="3023870" cy="335915"/>
          </a:xfrm>
          <a:prstGeom prst="rect">
            <a:avLst/>
          </a:prstGeom>
          <a:noFill/>
        </p:spPr>
        <p:txBody>
          <a:bodyPr wrap="square" lIns="91428" tIns="45713" rIns="91428" bIns="45713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defRPr/>
            </a:pPr>
            <a:r>
              <a:rPr lang="zh-CN" altLang="en-US" sz="1600" ker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+mn-ea"/>
              </a:rPr>
              <a:t>操作流程、注意事项</a:t>
            </a:r>
            <a:endParaRPr lang="zh-CN" altLang="en-US" sz="1600" ker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charset="-122"/>
              <a:cs typeface="+mn-ea"/>
            </a:endParaRPr>
          </a:p>
        </p:txBody>
      </p:sp>
      <p:grpSp>
        <p:nvGrpSpPr>
          <p:cNvPr id="3" name="组合 2"/>
          <p:cNvGrpSpPr/>
          <p:nvPr>
            <p:custDataLst>
              <p:tags r:id="rId16"/>
            </p:custDataLst>
          </p:nvPr>
        </p:nvGrpSpPr>
        <p:grpSpPr>
          <a:xfrm>
            <a:off x="572770" y="5454968"/>
            <a:ext cx="925513" cy="919162"/>
            <a:chOff x="11049000" y="49213"/>
            <a:chExt cx="925513" cy="919162"/>
          </a:xfrm>
        </p:grpSpPr>
        <p:sp>
          <p:nvSpPr>
            <p:cNvPr id="10" name="等腰三角形 9"/>
            <p:cNvSpPr/>
            <p:nvPr>
              <p:custDataLst>
                <p:tags r:id="rId17"/>
              </p:custDataLst>
            </p:nvPr>
          </p:nvSpPr>
          <p:spPr>
            <a:xfrm rot="20520000" flipV="1">
              <a:off x="11496675" y="557213"/>
              <a:ext cx="468313" cy="41116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1" name="等腰三角形 10"/>
            <p:cNvSpPr/>
            <p:nvPr>
              <p:custDataLst>
                <p:tags r:id="rId18"/>
              </p:custDataLst>
            </p:nvPr>
          </p:nvSpPr>
          <p:spPr>
            <a:xfrm rot="4920000" flipV="1">
              <a:off x="11683207" y="67469"/>
              <a:ext cx="309562" cy="273050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2" name="等腰三角形 11"/>
            <p:cNvSpPr/>
            <p:nvPr>
              <p:custDataLst>
                <p:tags r:id="rId19"/>
              </p:custDataLst>
            </p:nvPr>
          </p:nvSpPr>
          <p:spPr>
            <a:xfrm rot="8040000" flipV="1">
              <a:off x="11030744" y="362744"/>
              <a:ext cx="309562" cy="27305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4" name="组合 3"/>
          <p:cNvGrpSpPr/>
          <p:nvPr>
            <p:custDataLst>
              <p:tags r:id="rId20"/>
            </p:custDataLst>
          </p:nvPr>
        </p:nvGrpSpPr>
        <p:grpSpPr>
          <a:xfrm>
            <a:off x="11176000" y="176213"/>
            <a:ext cx="925513" cy="919162"/>
            <a:chOff x="11049000" y="49213"/>
            <a:chExt cx="925513" cy="919162"/>
          </a:xfrm>
        </p:grpSpPr>
        <p:sp>
          <p:nvSpPr>
            <p:cNvPr id="6" name="等腰三角形 5"/>
            <p:cNvSpPr/>
            <p:nvPr>
              <p:custDataLst>
                <p:tags r:id="rId21"/>
              </p:custDataLst>
            </p:nvPr>
          </p:nvSpPr>
          <p:spPr>
            <a:xfrm rot="20520000" flipV="1">
              <a:off x="11496675" y="557213"/>
              <a:ext cx="468313" cy="41116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7" name="等腰三角形 6"/>
            <p:cNvSpPr/>
            <p:nvPr>
              <p:custDataLst>
                <p:tags r:id="rId22"/>
              </p:custDataLst>
            </p:nvPr>
          </p:nvSpPr>
          <p:spPr>
            <a:xfrm rot="4920000" flipV="1">
              <a:off x="11683207" y="67469"/>
              <a:ext cx="309562" cy="273050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9" name="等腰三角形 8"/>
            <p:cNvSpPr/>
            <p:nvPr>
              <p:custDataLst>
                <p:tags r:id="rId23"/>
              </p:custDataLst>
            </p:nvPr>
          </p:nvSpPr>
          <p:spPr>
            <a:xfrm rot="8040000" flipV="1">
              <a:off x="11030744" y="362744"/>
              <a:ext cx="309562" cy="27305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</p:spTree>
    <p:custDataLst>
      <p:tags r:id="rId24"/>
    </p:custDataLst>
  </p:cSld>
  <p:clrMapOvr>
    <a:masterClrMapping/>
  </p:clrMapOvr>
  <p:transition>
    <p:blinds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3"/>
          <p:cNvSpPr txBox="1"/>
          <p:nvPr>
            <p:custDataLst>
              <p:tags r:id="rId1"/>
            </p:custDataLst>
          </p:nvPr>
        </p:nvSpPr>
        <p:spPr bwMode="auto">
          <a:xfrm>
            <a:off x="4022726" y="2663532"/>
            <a:ext cx="484187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rtlCol="0" anchor="b" anchorCtr="0" compatLnSpc="1">
            <a:normAutofit fontScale="950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 spc="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zh-CN" altLang="en-US" sz="4600" dirty="0">
                <a:solidFill>
                  <a:schemeClr val="accent1"/>
                </a:solidFill>
              </a:rPr>
              <a:t>第一节</a:t>
            </a:r>
            <a:endParaRPr lang="zh-CN" altLang="en-US" sz="4600" dirty="0">
              <a:solidFill>
                <a:schemeClr val="accent1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/>
              <a:t>产品资质、临床报告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>
    <p:blinds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1"/>
            </p:custDataLst>
          </p:nvPr>
        </p:nvGrpSpPr>
        <p:grpSpPr>
          <a:xfrm>
            <a:off x="11049000" y="49213"/>
            <a:ext cx="925513" cy="919162"/>
            <a:chOff x="11049000" y="49213"/>
            <a:chExt cx="925513" cy="919162"/>
          </a:xfrm>
        </p:grpSpPr>
        <p:sp>
          <p:nvSpPr>
            <p:cNvPr id="9" name="等腰三角形 8"/>
            <p:cNvSpPr/>
            <p:nvPr>
              <p:custDataLst>
                <p:tags r:id="rId2"/>
              </p:custDataLst>
            </p:nvPr>
          </p:nvSpPr>
          <p:spPr>
            <a:xfrm rot="20520000" flipV="1">
              <a:off x="11496675" y="557213"/>
              <a:ext cx="468313" cy="41116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 rot="4920000" flipV="1">
              <a:off x="11683207" y="67469"/>
              <a:ext cx="309562" cy="273050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1" name="等腰三角形 10"/>
            <p:cNvSpPr/>
            <p:nvPr>
              <p:custDataLst>
                <p:tags r:id="rId4"/>
              </p:custDataLst>
            </p:nvPr>
          </p:nvSpPr>
          <p:spPr>
            <a:xfrm rot="8040000" flipV="1">
              <a:off x="11030744" y="362744"/>
              <a:ext cx="309562" cy="27305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13" name="组合 13"/>
          <p:cNvGrpSpPr/>
          <p:nvPr>
            <p:custDataLst>
              <p:tags r:id="rId5"/>
            </p:custDataLst>
          </p:nvPr>
        </p:nvGrpSpPr>
        <p:grpSpPr bwMode="auto">
          <a:xfrm>
            <a:off x="115888" y="5864225"/>
            <a:ext cx="925512" cy="920750"/>
            <a:chOff x="183" y="9236"/>
            <a:chExt cx="1458" cy="1449"/>
          </a:xfrm>
        </p:grpSpPr>
        <p:sp>
          <p:nvSpPr>
            <p:cNvPr id="14" name="等腰三角形 13"/>
            <p:cNvSpPr/>
            <p:nvPr>
              <p:custDataLst>
                <p:tags r:id="rId6"/>
              </p:custDataLst>
            </p:nvPr>
          </p:nvSpPr>
          <p:spPr>
            <a:xfrm rot="20520000" flipV="1">
              <a:off x="888" y="10035"/>
              <a:ext cx="735" cy="647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5" name="等腰三角形 14"/>
            <p:cNvSpPr/>
            <p:nvPr>
              <p:custDataLst>
                <p:tags r:id="rId7"/>
              </p:custDataLst>
            </p:nvPr>
          </p:nvSpPr>
          <p:spPr>
            <a:xfrm rot="4920000" flipV="1">
              <a:off x="1177" y="9262"/>
              <a:ext cx="487" cy="430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6" name="等腰三角形 15"/>
            <p:cNvSpPr/>
            <p:nvPr>
              <p:custDataLst>
                <p:tags r:id="rId8"/>
              </p:custDataLst>
            </p:nvPr>
          </p:nvSpPr>
          <p:spPr>
            <a:xfrm rot="8040000" flipV="1">
              <a:off x="152" y="9727"/>
              <a:ext cx="487" cy="43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cxnSp>
        <p:nvCxnSpPr>
          <p:cNvPr id="12" name="直接连接符 11"/>
          <p:cNvCxnSpPr/>
          <p:nvPr>
            <p:custDataLst>
              <p:tags r:id="rId9"/>
            </p:custDataLst>
          </p:nvPr>
        </p:nvCxnSpPr>
        <p:spPr>
          <a:xfrm>
            <a:off x="6156960" y="1752427"/>
            <a:ext cx="0" cy="3353146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  <a:alpha val="2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>
            <p:custDataLst>
              <p:tags r:id="rId10"/>
            </p:custDataLst>
          </p:nvPr>
        </p:nvSpPr>
        <p:spPr>
          <a:xfrm>
            <a:off x="623889" y="406800"/>
            <a:ext cx="10944224" cy="863600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800" spc="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产品资质、临床报告</a:t>
            </a:r>
            <a:endParaRPr lang="zh-CN" altLang="en-US" sz="2800" spc="3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6565" y="1530350"/>
            <a:ext cx="2682240" cy="3227070"/>
          </a:xfrm>
          <a:prstGeom prst="rect">
            <a:avLst/>
          </a:prstGeom>
          <a:ln w="38100">
            <a:solidFill>
              <a:schemeClr val="bg2">
                <a:lumMod val="50000"/>
              </a:schemeClr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164205" y="1530350"/>
            <a:ext cx="2545080" cy="3227070"/>
          </a:xfrm>
          <a:prstGeom prst="rect">
            <a:avLst/>
          </a:prstGeom>
          <a:ln w="38100">
            <a:solidFill>
              <a:schemeClr val="bg2">
                <a:lumMod val="50000"/>
              </a:schemeClr>
            </a:solidFill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585585" y="1530350"/>
            <a:ext cx="2500630" cy="3346450"/>
          </a:xfrm>
          <a:prstGeom prst="rect">
            <a:avLst/>
          </a:prstGeom>
          <a:ln w="38100">
            <a:solidFill>
              <a:schemeClr val="bg2">
                <a:lumMod val="50000"/>
              </a:schemeClr>
            </a:solidFill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086215" y="1530350"/>
            <a:ext cx="2358390" cy="3346450"/>
          </a:xfrm>
          <a:prstGeom prst="rect">
            <a:avLst/>
          </a:prstGeom>
          <a:ln w="38100">
            <a:solidFill>
              <a:schemeClr val="bg2">
                <a:lumMod val="50000"/>
              </a:schemeClr>
            </a:solidFill>
          </a:ln>
        </p:spPr>
      </p:pic>
      <p:sp>
        <p:nvSpPr>
          <p:cNvPr id="3" name="文本框 2"/>
          <p:cNvSpPr txBox="1"/>
          <p:nvPr/>
        </p:nvSpPr>
        <p:spPr>
          <a:xfrm>
            <a:off x="3883660" y="5664835"/>
            <a:ext cx="4867275" cy="798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/>
              <a:t>*</a:t>
            </a:r>
            <a:r>
              <a:rPr lang="en-US" altLang="zh-CN"/>
              <a:t>ABON</a:t>
            </a:r>
            <a:r>
              <a:rPr lang="zh-CN" altLang="en-US"/>
              <a:t>艾博生物医药（杭州）有限公司产品</a:t>
            </a:r>
            <a:endParaRPr lang="zh-CN" altLang="en-US"/>
          </a:p>
          <a:p>
            <a:r>
              <a:rPr lang="zh-CN" altLang="en-US"/>
              <a:t>乙型肝炎表面抗体检测试剂盒（乳胶法）</a:t>
            </a:r>
            <a:endParaRPr lang="zh-CN" altLang="en-US"/>
          </a:p>
        </p:txBody>
      </p:sp>
    </p:spTree>
    <p:custDataLst>
      <p:tags r:id="rId15"/>
    </p:custDataLst>
  </p:cSld>
  <p:clrMapOvr>
    <a:masterClrMapping/>
  </p:clrMapOvr>
  <p:transition>
    <p:blinds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占位符 14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>
            <a:normAutofit fontScale="97500"/>
          </a:bodyPr>
          <a:lstStyle/>
          <a:p>
            <a:pPr lvl="0"/>
            <a:r>
              <a:rPr lang="en-US" altLang="zh-CN" noProof="1">
                <a:sym typeface="+mn-ea"/>
              </a:rPr>
              <a:t>检测原理、试剂结构图</a:t>
            </a:r>
            <a:endParaRPr lang="en-US" altLang="zh-CN" noProof="1">
              <a:sym typeface="+mn-ea"/>
            </a:endParaRPr>
          </a:p>
        </p:txBody>
      </p:sp>
      <p:sp>
        <p:nvSpPr>
          <p:cNvPr id="9" name="标题 13"/>
          <p:cNvSpPr txBox="1"/>
          <p:nvPr>
            <p:custDataLst>
              <p:tags r:id="rId2"/>
            </p:custDataLst>
          </p:nvPr>
        </p:nvSpPr>
        <p:spPr bwMode="auto">
          <a:xfrm>
            <a:off x="4022726" y="2663532"/>
            <a:ext cx="484187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rtlCol="0" anchor="b" anchorCtr="0" compatLnSpc="1">
            <a:normAutofit fontScale="950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 spc="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zh-CN" altLang="en-US" sz="4600" dirty="0">
                <a:solidFill>
                  <a:schemeClr val="accent1"/>
                </a:solidFill>
              </a:rPr>
              <a:t>第二节</a:t>
            </a:r>
            <a:endParaRPr lang="zh-CN" altLang="en-US" sz="4600" dirty="0">
              <a:solidFill>
                <a:schemeClr val="accent1"/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>
    <p:blinds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1"/>
            </p:custDataLst>
          </p:nvPr>
        </p:nvGrpSpPr>
        <p:grpSpPr>
          <a:xfrm>
            <a:off x="11049000" y="49213"/>
            <a:ext cx="925513" cy="919162"/>
            <a:chOff x="11049000" y="49213"/>
            <a:chExt cx="925513" cy="919162"/>
          </a:xfrm>
        </p:grpSpPr>
        <p:sp>
          <p:nvSpPr>
            <p:cNvPr id="10" name="等腰三角形 9"/>
            <p:cNvSpPr/>
            <p:nvPr>
              <p:custDataLst>
                <p:tags r:id="rId2"/>
              </p:custDataLst>
            </p:nvPr>
          </p:nvSpPr>
          <p:spPr>
            <a:xfrm rot="20520000" flipV="1">
              <a:off x="11496675" y="557213"/>
              <a:ext cx="468313" cy="41116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1" name="等腰三角形 10"/>
            <p:cNvSpPr/>
            <p:nvPr>
              <p:custDataLst>
                <p:tags r:id="rId3"/>
              </p:custDataLst>
            </p:nvPr>
          </p:nvSpPr>
          <p:spPr>
            <a:xfrm rot="4920000" flipV="1">
              <a:off x="11683207" y="67469"/>
              <a:ext cx="309562" cy="273050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2" name="等腰三角形 11"/>
            <p:cNvSpPr/>
            <p:nvPr>
              <p:custDataLst>
                <p:tags r:id="rId4"/>
              </p:custDataLst>
            </p:nvPr>
          </p:nvSpPr>
          <p:spPr>
            <a:xfrm rot="8040000" flipV="1">
              <a:off x="11030744" y="362744"/>
              <a:ext cx="309562" cy="27305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13" name="组合 13"/>
          <p:cNvGrpSpPr/>
          <p:nvPr>
            <p:custDataLst>
              <p:tags r:id="rId5"/>
            </p:custDataLst>
          </p:nvPr>
        </p:nvGrpSpPr>
        <p:grpSpPr bwMode="auto">
          <a:xfrm>
            <a:off x="115888" y="5864225"/>
            <a:ext cx="925512" cy="920750"/>
            <a:chOff x="183" y="9236"/>
            <a:chExt cx="1458" cy="1449"/>
          </a:xfrm>
        </p:grpSpPr>
        <p:sp>
          <p:nvSpPr>
            <p:cNvPr id="14" name="等腰三角形 13"/>
            <p:cNvSpPr/>
            <p:nvPr>
              <p:custDataLst>
                <p:tags r:id="rId6"/>
              </p:custDataLst>
            </p:nvPr>
          </p:nvSpPr>
          <p:spPr>
            <a:xfrm rot="20520000" flipV="1">
              <a:off x="888" y="10035"/>
              <a:ext cx="735" cy="647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5" name="等腰三角形 14"/>
            <p:cNvSpPr/>
            <p:nvPr>
              <p:custDataLst>
                <p:tags r:id="rId7"/>
              </p:custDataLst>
            </p:nvPr>
          </p:nvSpPr>
          <p:spPr>
            <a:xfrm rot="4920000" flipV="1">
              <a:off x="1177" y="9262"/>
              <a:ext cx="487" cy="430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6" name="等腰三角形 15"/>
            <p:cNvSpPr/>
            <p:nvPr>
              <p:custDataLst>
                <p:tags r:id="rId8"/>
              </p:custDataLst>
            </p:nvPr>
          </p:nvSpPr>
          <p:spPr>
            <a:xfrm rot="8040000" flipV="1">
              <a:off x="152" y="9727"/>
              <a:ext cx="487" cy="43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sp>
        <p:nvSpPr>
          <p:cNvPr id="9" name="文本框 4"/>
          <p:cNvSpPr txBox="1"/>
          <p:nvPr>
            <p:custDataLst>
              <p:tags r:id="rId9"/>
            </p:custDataLst>
          </p:nvPr>
        </p:nvSpPr>
        <p:spPr>
          <a:xfrm>
            <a:off x="1740535" y="1419860"/>
            <a:ext cx="5120640" cy="4148455"/>
          </a:xfrm>
          <a:prstGeom prst="rect">
            <a:avLst/>
          </a:prstGeom>
          <a:noFill/>
        </p:spPr>
        <p:txBody>
          <a:bodyPr wrap="square" lIns="90000" tIns="46800" rIns="90000" bIns="46800" rtlCol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【检验原理】：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采用高度特异性的抗体抗原反应原理及乳胶标记免疫层析分析技术。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HBsAb检测采用双抗原夹心法：试剂含有被预先固定于膜上检测区（T）的乙肝表面抗原和包被在聚酯膜上的乙肝表面抗原-乳胶颗粒混合物。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检测时，样本滴入试剂加样端与预包被的乳胶颗粒标记的乙肝表面抗原反应。然后，混合物在毛细效应下向上层析。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rgbClr val="FF0000"/>
                </a:solidFill>
                <a:latin typeface="+mn-ea"/>
              </a:rPr>
              <a:t>如果是阳性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，乳胶颗粒标记抗原在层析过程中先与样本中的HBsAb结合，随后结合物会被固定在膜上的乙肝表面抗原结合，</a:t>
            </a:r>
            <a:r>
              <a:rPr lang="zh-CN" altLang="en-US" sz="1200" dirty="0">
                <a:solidFill>
                  <a:srgbClr val="FF0000"/>
                </a:solidFill>
                <a:latin typeface="+mn-ea"/>
              </a:rPr>
              <a:t>在检测区内（T）会出现一条红色条带。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这条红色条带是HBsAg-HBsAb-乳胶颗粒的复合物在膜上结合形成的。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rgbClr val="FF0000"/>
                </a:solidFill>
                <a:latin typeface="+mn-ea"/>
              </a:rPr>
              <a:t>如果是阴性，则检测区内（T）将没有红色条带</a:t>
            </a:r>
            <a:endParaRPr lang="zh-CN" altLang="en-US" sz="1200" dirty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rgbClr val="FF0000"/>
                </a:solidFill>
                <a:latin typeface="+mn-ea"/>
              </a:rPr>
              <a:t>无论样本中是否存在乙肝表面抗体，一条红色条带都会出现在质控区（C)。</a:t>
            </a:r>
            <a:endParaRPr lang="zh-CN" altLang="en-US" sz="12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6" name="直接连接符 5"/>
          <p:cNvCxnSpPr/>
          <p:nvPr>
            <p:custDataLst>
              <p:tags r:id="rId10"/>
            </p:custDataLst>
          </p:nvPr>
        </p:nvCxnSpPr>
        <p:spPr>
          <a:xfrm>
            <a:off x="1494790" y="1958975"/>
            <a:ext cx="0" cy="3070225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  <a:alpha val="2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>
            <p:custDataLst>
              <p:tags r:id="rId11"/>
            </p:custDataLst>
          </p:nvPr>
        </p:nvSpPr>
        <p:spPr>
          <a:xfrm>
            <a:off x="623889" y="406800"/>
            <a:ext cx="10944224" cy="863600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800" spc="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检测原理、试剂结构图</a:t>
            </a:r>
            <a:endParaRPr lang="zh-CN" altLang="en-US" sz="2800" spc="3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068185" y="2126615"/>
            <a:ext cx="4939665" cy="3252470"/>
            <a:chOff x="6383" y="3119"/>
            <a:chExt cx="7779" cy="5122"/>
          </a:xfrm>
        </p:grpSpPr>
        <p:grpSp>
          <p:nvGrpSpPr>
            <p:cNvPr id="37" name="Group 9"/>
            <p:cNvGrpSpPr/>
            <p:nvPr/>
          </p:nvGrpSpPr>
          <p:grpSpPr bwMode="auto">
            <a:xfrm>
              <a:off x="6383" y="3119"/>
              <a:ext cx="7714" cy="2738"/>
              <a:chOff x="1260" y="1128"/>
              <a:chExt cx="10510" cy="4915"/>
            </a:xfrm>
            <a:solidFill>
              <a:schemeClr val="bg2">
                <a:lumMod val="90000"/>
              </a:schemeClr>
            </a:solidFill>
          </p:grpSpPr>
          <p:grpSp>
            <p:nvGrpSpPr>
              <p:cNvPr id="38" name="Group 10"/>
              <p:cNvGrpSpPr/>
              <p:nvPr/>
            </p:nvGrpSpPr>
            <p:grpSpPr bwMode="auto">
              <a:xfrm>
                <a:off x="7560" y="3141"/>
                <a:ext cx="257" cy="639"/>
                <a:chOff x="5700" y="7070"/>
                <a:chExt cx="181" cy="1291"/>
              </a:xfrm>
              <a:grpFill/>
            </p:grpSpPr>
            <p:sp>
              <p:nvSpPr>
                <p:cNvPr id="39" name="Line 11"/>
                <p:cNvSpPr>
                  <a:spLocks noChangeShapeType="1"/>
                </p:cNvSpPr>
                <p:nvPr/>
              </p:nvSpPr>
              <p:spPr bwMode="auto">
                <a:xfrm>
                  <a:off x="5790" y="7248"/>
                  <a:ext cx="8" cy="1113"/>
                </a:xfrm>
                <a:prstGeom prst="line">
                  <a:avLst/>
                </a:prstGeom>
                <a:grpFill/>
                <a:ln w="13970">
                  <a:solidFill>
                    <a:srgbClr val="007A77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  <p:sp>
              <p:nvSpPr>
                <p:cNvPr id="40" name="Freeform 12"/>
                <p:cNvSpPr/>
                <p:nvPr/>
              </p:nvSpPr>
              <p:spPr bwMode="auto">
                <a:xfrm>
                  <a:off x="5700" y="7070"/>
                  <a:ext cx="181" cy="267"/>
                </a:xfrm>
                <a:custGeom>
                  <a:avLst/>
                  <a:gdLst>
                    <a:gd name="T0" fmla="*/ 181 w 181"/>
                    <a:gd name="T1" fmla="*/ 265 h 267"/>
                    <a:gd name="T2" fmla="*/ 87 w 181"/>
                    <a:gd name="T3" fmla="*/ 0 h 267"/>
                    <a:gd name="T4" fmla="*/ 0 w 181"/>
                    <a:gd name="T5" fmla="*/ 267 h 267"/>
                    <a:gd name="T6" fmla="*/ 90 w 181"/>
                    <a:gd name="T7" fmla="*/ 184 h 267"/>
                    <a:gd name="T8" fmla="*/ 181 w 181"/>
                    <a:gd name="T9" fmla="*/ 265 h 2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81"/>
                    <a:gd name="T16" fmla="*/ 0 h 267"/>
                    <a:gd name="T17" fmla="*/ 181 w 181"/>
                    <a:gd name="T18" fmla="*/ 267 h 2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81" h="267">
                      <a:moveTo>
                        <a:pt x="181" y="265"/>
                      </a:moveTo>
                      <a:lnTo>
                        <a:pt x="87" y="0"/>
                      </a:lnTo>
                      <a:lnTo>
                        <a:pt x="0" y="267"/>
                      </a:lnTo>
                      <a:lnTo>
                        <a:pt x="90" y="184"/>
                      </a:lnTo>
                      <a:lnTo>
                        <a:pt x="181" y="265"/>
                      </a:lnTo>
                      <a:close/>
                    </a:path>
                  </a:pathLst>
                </a:custGeom>
                <a:grpFill/>
                <a:ln w="9525">
                  <a:solidFill>
                    <a:srgbClr val="007A77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</p:grpSp>
          <p:grpSp>
            <p:nvGrpSpPr>
              <p:cNvPr id="41" name="Group 13"/>
              <p:cNvGrpSpPr/>
              <p:nvPr/>
            </p:nvGrpSpPr>
            <p:grpSpPr bwMode="auto">
              <a:xfrm>
                <a:off x="1260" y="1128"/>
                <a:ext cx="10510" cy="4915"/>
                <a:chOff x="703" y="1979"/>
                <a:chExt cx="4204" cy="1966"/>
              </a:xfrm>
              <a:grpFill/>
            </p:grpSpPr>
            <p:pic>
              <p:nvPicPr>
                <p:cNvPr id="42" name="Picture 14" descr="图形2"/>
                <p:cNvPicPr>
                  <a:picLocks noChangeAspect="1" noChangeArrowheads="1"/>
                </p:cNvPicPr>
                <p:nvPr/>
              </p:nvPicPr>
              <p:blipFill>
                <a:blip r:embed="rId12" cstate="print"/>
                <a:srcRect/>
                <a:stretch>
                  <a:fillRect/>
                </a:stretch>
              </p:blipFill>
              <p:spPr bwMode="auto">
                <a:xfrm>
                  <a:off x="703" y="1979"/>
                  <a:ext cx="4088" cy="892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43" name="Rectangle 15"/>
                <p:cNvSpPr>
                  <a:spLocks noChangeArrowheads="1"/>
                </p:cNvSpPr>
                <p:nvPr/>
              </p:nvSpPr>
              <p:spPr bwMode="auto">
                <a:xfrm>
                  <a:off x="3152" y="3113"/>
                  <a:ext cx="633" cy="374"/>
                </a:xfrm>
                <a:prstGeom prst="rect">
                  <a:avLst/>
                </a:prstGeom>
                <a:grpFill/>
                <a:ln w="9525">
                  <a:noFill/>
                  <a:miter lim="800000"/>
                </a:ln>
              </p:spPr>
              <p:txBody>
                <a:bodyPr lIns="0" tIns="0" rIns="0" bIns="0"/>
                <a:lstStyle/>
                <a:p>
                  <a:pPr algn="just"/>
                  <a:r>
                    <a:rPr lang="zh-CN" altLang="en-US" sz="1500" b="1" dirty="0">
                      <a:solidFill>
                        <a:srgbClr val="007A77"/>
                      </a:solidFill>
                      <a:latin typeface="Arial Narrow" panose="020B0606020202030204" pitchFamily="34" charset="0"/>
                    </a:rPr>
                    <a:t>质控线</a:t>
                  </a:r>
                  <a:endParaRPr lang="zh-CN" altLang="en-US" sz="1350" b="1" dirty="0"/>
                </a:p>
              </p:txBody>
            </p:sp>
            <p:sp>
              <p:nvSpPr>
                <p:cNvPr id="44" name="Rectangle 16"/>
                <p:cNvSpPr>
                  <a:spLocks noChangeArrowheads="1"/>
                </p:cNvSpPr>
                <p:nvPr/>
              </p:nvSpPr>
              <p:spPr bwMode="auto">
                <a:xfrm>
                  <a:off x="1383" y="3294"/>
                  <a:ext cx="960" cy="192"/>
                </a:xfrm>
                <a:prstGeom prst="rect">
                  <a:avLst/>
                </a:prstGeom>
                <a:grpFill/>
                <a:ln w="9525">
                  <a:noFill/>
                  <a:miter lim="800000"/>
                </a:ln>
              </p:spPr>
              <p:txBody>
                <a:bodyPr lIns="0" tIns="0" rIns="0" bIns="0"/>
                <a:lstStyle/>
                <a:p>
                  <a:pPr algn="just"/>
                  <a:r>
                    <a:rPr lang="zh-CN" altLang="en-US" sz="1500" b="1" dirty="0">
                      <a:solidFill>
                        <a:srgbClr val="007A77"/>
                      </a:solidFill>
                      <a:latin typeface="Arial Narrow" panose="020B0606020202030204" pitchFamily="34" charset="0"/>
                    </a:rPr>
                    <a:t>金标（乳胶）</a:t>
                  </a:r>
                  <a:endParaRPr lang="zh-CN" altLang="en-US" sz="1350" b="1" dirty="0"/>
                </a:p>
              </p:txBody>
            </p:sp>
            <p:sp>
              <p:nvSpPr>
                <p:cNvPr id="45" name="Rectangle 17"/>
                <p:cNvSpPr>
                  <a:spLocks noChangeArrowheads="1"/>
                </p:cNvSpPr>
                <p:nvPr/>
              </p:nvSpPr>
              <p:spPr bwMode="auto">
                <a:xfrm>
                  <a:off x="884" y="3657"/>
                  <a:ext cx="342" cy="192"/>
                </a:xfrm>
                <a:prstGeom prst="rect">
                  <a:avLst/>
                </a:prstGeom>
                <a:grpFill/>
                <a:ln w="9525">
                  <a:noFill/>
                  <a:miter lim="800000"/>
                </a:ln>
              </p:spPr>
              <p:txBody>
                <a:bodyPr lIns="0" tIns="0" rIns="0" bIns="0"/>
                <a:lstStyle/>
                <a:p>
                  <a:pPr algn="just"/>
                  <a:r>
                    <a:rPr lang="zh-CN" altLang="en-US" sz="1500" b="1" dirty="0">
                      <a:solidFill>
                        <a:srgbClr val="007A77"/>
                      </a:solidFill>
                      <a:latin typeface="Arial Narrow" panose="020B0606020202030204" pitchFamily="34" charset="0"/>
                    </a:rPr>
                    <a:t>玻纤</a:t>
                  </a:r>
                  <a:endParaRPr lang="zh-CN" altLang="en-US" sz="1350" b="1" dirty="0"/>
                </a:p>
              </p:txBody>
            </p:sp>
            <p:grpSp>
              <p:nvGrpSpPr>
                <p:cNvPr id="46" name="Group 18"/>
                <p:cNvGrpSpPr/>
                <p:nvPr/>
              </p:nvGrpSpPr>
              <p:grpSpPr bwMode="auto">
                <a:xfrm>
                  <a:off x="2835" y="2795"/>
                  <a:ext cx="74" cy="470"/>
                  <a:chOff x="4947" y="7075"/>
                  <a:chExt cx="181" cy="2074"/>
                </a:xfrm>
                <a:grpFill/>
              </p:grpSpPr>
              <p:sp>
                <p:nvSpPr>
                  <p:cNvPr id="47" name="Line 1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036" y="7254"/>
                    <a:ext cx="1" cy="1895"/>
                  </a:xfrm>
                  <a:prstGeom prst="line">
                    <a:avLst/>
                  </a:prstGeom>
                  <a:grpFill/>
                  <a:ln w="13970">
                    <a:solidFill>
                      <a:srgbClr val="007A77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48" name="Freeform 20"/>
                  <p:cNvSpPr/>
                  <p:nvPr/>
                </p:nvSpPr>
                <p:spPr bwMode="auto">
                  <a:xfrm>
                    <a:off x="4947" y="7075"/>
                    <a:ext cx="181" cy="268"/>
                  </a:xfrm>
                  <a:custGeom>
                    <a:avLst/>
                    <a:gdLst>
                      <a:gd name="T0" fmla="*/ 181 w 181"/>
                      <a:gd name="T1" fmla="*/ 268 h 268"/>
                      <a:gd name="T2" fmla="*/ 89 w 181"/>
                      <a:gd name="T3" fmla="*/ 0 h 268"/>
                      <a:gd name="T4" fmla="*/ 0 w 181"/>
                      <a:gd name="T5" fmla="*/ 268 h 268"/>
                      <a:gd name="T6" fmla="*/ 89 w 181"/>
                      <a:gd name="T7" fmla="*/ 184 h 268"/>
                      <a:gd name="T8" fmla="*/ 181 w 181"/>
                      <a:gd name="T9" fmla="*/ 268 h 26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81"/>
                      <a:gd name="T16" fmla="*/ 0 h 268"/>
                      <a:gd name="T17" fmla="*/ 181 w 181"/>
                      <a:gd name="T18" fmla="*/ 268 h 26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81" h="268">
                        <a:moveTo>
                          <a:pt x="181" y="268"/>
                        </a:moveTo>
                        <a:lnTo>
                          <a:pt x="89" y="0"/>
                        </a:lnTo>
                        <a:lnTo>
                          <a:pt x="0" y="268"/>
                        </a:lnTo>
                        <a:lnTo>
                          <a:pt x="89" y="184"/>
                        </a:lnTo>
                        <a:lnTo>
                          <a:pt x="181" y="268"/>
                        </a:lnTo>
                        <a:close/>
                      </a:path>
                    </a:pathLst>
                  </a:custGeom>
                  <a:grpFill/>
                  <a:ln w="9525">
                    <a:solidFill>
                      <a:srgbClr val="007A77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</p:grpSp>
            <p:grpSp>
              <p:nvGrpSpPr>
                <p:cNvPr id="49" name="Group 21"/>
                <p:cNvGrpSpPr/>
                <p:nvPr/>
              </p:nvGrpSpPr>
              <p:grpSpPr bwMode="auto">
                <a:xfrm>
                  <a:off x="1020" y="2659"/>
                  <a:ext cx="75" cy="1020"/>
                  <a:chOff x="2371" y="6903"/>
                  <a:chExt cx="181" cy="3796"/>
                </a:xfrm>
                <a:grpFill/>
              </p:grpSpPr>
              <p:sp>
                <p:nvSpPr>
                  <p:cNvPr id="50" name="Line 2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460" y="7081"/>
                    <a:ext cx="1" cy="3618"/>
                  </a:xfrm>
                  <a:prstGeom prst="line">
                    <a:avLst/>
                  </a:prstGeom>
                  <a:grpFill/>
                  <a:ln w="13970">
                    <a:solidFill>
                      <a:srgbClr val="007A77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51" name="Freeform 23"/>
                  <p:cNvSpPr/>
                  <p:nvPr/>
                </p:nvSpPr>
                <p:spPr bwMode="auto">
                  <a:xfrm>
                    <a:off x="2371" y="6903"/>
                    <a:ext cx="181" cy="267"/>
                  </a:xfrm>
                  <a:custGeom>
                    <a:avLst/>
                    <a:gdLst>
                      <a:gd name="T0" fmla="*/ 181 w 181"/>
                      <a:gd name="T1" fmla="*/ 267 h 267"/>
                      <a:gd name="T2" fmla="*/ 89 w 181"/>
                      <a:gd name="T3" fmla="*/ 0 h 267"/>
                      <a:gd name="T4" fmla="*/ 0 w 181"/>
                      <a:gd name="T5" fmla="*/ 267 h 267"/>
                      <a:gd name="T6" fmla="*/ 89 w 181"/>
                      <a:gd name="T7" fmla="*/ 183 h 267"/>
                      <a:gd name="T8" fmla="*/ 181 w 181"/>
                      <a:gd name="T9" fmla="*/ 267 h 26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81"/>
                      <a:gd name="T16" fmla="*/ 0 h 267"/>
                      <a:gd name="T17" fmla="*/ 181 w 181"/>
                      <a:gd name="T18" fmla="*/ 267 h 26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81" h="267">
                        <a:moveTo>
                          <a:pt x="181" y="267"/>
                        </a:moveTo>
                        <a:lnTo>
                          <a:pt x="89" y="0"/>
                        </a:lnTo>
                        <a:lnTo>
                          <a:pt x="0" y="267"/>
                        </a:lnTo>
                        <a:lnTo>
                          <a:pt x="89" y="183"/>
                        </a:lnTo>
                        <a:lnTo>
                          <a:pt x="181" y="267"/>
                        </a:lnTo>
                        <a:close/>
                      </a:path>
                    </a:pathLst>
                  </a:custGeom>
                  <a:grpFill/>
                  <a:ln w="9525">
                    <a:solidFill>
                      <a:srgbClr val="007A77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</p:grpSp>
            <p:sp>
              <p:nvSpPr>
                <p:cNvPr id="52" name="Rectangle 24"/>
                <p:cNvSpPr>
                  <a:spLocks noChangeArrowheads="1"/>
                </p:cNvSpPr>
                <p:nvPr/>
              </p:nvSpPr>
              <p:spPr bwMode="auto">
                <a:xfrm>
                  <a:off x="2653" y="3366"/>
                  <a:ext cx="571" cy="555"/>
                </a:xfrm>
                <a:prstGeom prst="rect">
                  <a:avLst/>
                </a:prstGeom>
                <a:grpFill/>
                <a:ln w="9525">
                  <a:noFill/>
                  <a:miter lim="800000"/>
                </a:ln>
              </p:spPr>
              <p:txBody>
                <a:bodyPr lIns="0" tIns="0" rIns="0" bIns="0"/>
                <a:lstStyle/>
                <a:p>
                  <a:pPr algn="l"/>
                  <a:r>
                    <a:rPr lang="zh-CN" altLang="en-US" sz="1500" b="1" dirty="0">
                      <a:solidFill>
                        <a:srgbClr val="007A77"/>
                      </a:solidFill>
                      <a:latin typeface="Arial Narrow" panose="020B0606020202030204" pitchFamily="34" charset="0"/>
                    </a:rPr>
                    <a:t>测试线</a:t>
                  </a:r>
                  <a:endParaRPr lang="zh-CN" altLang="en-US" sz="1350" b="1" dirty="0"/>
                </a:p>
              </p:txBody>
            </p:sp>
            <p:sp>
              <p:nvSpPr>
                <p:cNvPr id="53" name="Rectangle 25"/>
                <p:cNvSpPr>
                  <a:spLocks noChangeArrowheads="1"/>
                </p:cNvSpPr>
                <p:nvPr/>
              </p:nvSpPr>
              <p:spPr bwMode="auto">
                <a:xfrm>
                  <a:off x="4028" y="3209"/>
                  <a:ext cx="879" cy="736"/>
                </a:xfrm>
                <a:prstGeom prst="rect">
                  <a:avLst/>
                </a:prstGeom>
                <a:grpFill/>
                <a:ln w="9525">
                  <a:noFill/>
                  <a:miter lim="800000"/>
                </a:ln>
              </p:spPr>
              <p:txBody>
                <a:bodyPr lIns="0" tIns="0" rIns="0" bIns="0"/>
                <a:lstStyle/>
                <a:p>
                  <a:pPr algn="just"/>
                  <a:r>
                    <a:rPr lang="zh-CN" altLang="en-US" sz="1500" b="1" dirty="0">
                      <a:solidFill>
                        <a:srgbClr val="007A77"/>
                      </a:solidFill>
                      <a:latin typeface="Arial Narrow" panose="020B0606020202030204" pitchFamily="34" charset="0"/>
                    </a:rPr>
                    <a:t>吸水滤纸</a:t>
                  </a:r>
                  <a:endParaRPr lang="zh-CN" altLang="en-US" sz="1350" b="1" dirty="0"/>
                </a:p>
              </p:txBody>
            </p:sp>
            <p:grpSp>
              <p:nvGrpSpPr>
                <p:cNvPr id="54" name="Group 26"/>
                <p:cNvGrpSpPr/>
                <p:nvPr/>
              </p:nvGrpSpPr>
              <p:grpSpPr bwMode="auto">
                <a:xfrm>
                  <a:off x="1701" y="2659"/>
                  <a:ext cx="75" cy="635"/>
                  <a:chOff x="3321" y="6903"/>
                  <a:chExt cx="181" cy="2932"/>
                </a:xfrm>
                <a:grpFill/>
              </p:grpSpPr>
              <p:sp>
                <p:nvSpPr>
                  <p:cNvPr id="55" name="Line 2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411" y="7081"/>
                    <a:ext cx="1" cy="2754"/>
                  </a:xfrm>
                  <a:prstGeom prst="line">
                    <a:avLst/>
                  </a:prstGeom>
                  <a:grpFill/>
                  <a:ln w="13970">
                    <a:solidFill>
                      <a:srgbClr val="007A77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56" name="Freeform 28"/>
                  <p:cNvSpPr/>
                  <p:nvPr/>
                </p:nvSpPr>
                <p:spPr bwMode="auto">
                  <a:xfrm>
                    <a:off x="3321" y="6903"/>
                    <a:ext cx="181" cy="267"/>
                  </a:xfrm>
                  <a:custGeom>
                    <a:avLst/>
                    <a:gdLst>
                      <a:gd name="T0" fmla="*/ 181 w 181"/>
                      <a:gd name="T1" fmla="*/ 267 h 267"/>
                      <a:gd name="T2" fmla="*/ 90 w 181"/>
                      <a:gd name="T3" fmla="*/ 0 h 267"/>
                      <a:gd name="T4" fmla="*/ 0 w 181"/>
                      <a:gd name="T5" fmla="*/ 267 h 267"/>
                      <a:gd name="T6" fmla="*/ 90 w 181"/>
                      <a:gd name="T7" fmla="*/ 183 h 267"/>
                      <a:gd name="T8" fmla="*/ 181 w 181"/>
                      <a:gd name="T9" fmla="*/ 267 h 26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81"/>
                      <a:gd name="T16" fmla="*/ 0 h 267"/>
                      <a:gd name="T17" fmla="*/ 181 w 181"/>
                      <a:gd name="T18" fmla="*/ 267 h 26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81" h="267">
                        <a:moveTo>
                          <a:pt x="181" y="267"/>
                        </a:moveTo>
                        <a:lnTo>
                          <a:pt x="90" y="0"/>
                        </a:lnTo>
                        <a:lnTo>
                          <a:pt x="0" y="267"/>
                        </a:lnTo>
                        <a:lnTo>
                          <a:pt x="90" y="183"/>
                        </a:lnTo>
                        <a:lnTo>
                          <a:pt x="181" y="267"/>
                        </a:lnTo>
                        <a:close/>
                      </a:path>
                    </a:pathLst>
                  </a:custGeom>
                  <a:grpFill/>
                  <a:ln w="9525">
                    <a:solidFill>
                      <a:srgbClr val="007A77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</p:grpSp>
            <p:sp>
              <p:nvSpPr>
                <p:cNvPr id="57" name="Line 29"/>
                <p:cNvSpPr>
                  <a:spLocks noChangeShapeType="1"/>
                </p:cNvSpPr>
                <p:nvPr/>
              </p:nvSpPr>
              <p:spPr bwMode="auto">
                <a:xfrm flipV="1">
                  <a:off x="4468" y="2704"/>
                  <a:ext cx="0" cy="499"/>
                </a:xfrm>
                <a:prstGeom prst="line">
                  <a:avLst/>
                </a:prstGeom>
                <a:grpFill/>
                <a:ln w="9525">
                  <a:solidFill>
                    <a:srgbClr val="007A77"/>
                  </a:solidFill>
                  <a:round/>
                  <a:tailEnd type="triangle" w="med" len="med"/>
                </a:ln>
              </p:spPr>
              <p:txBody>
                <a:bodyPr lIns="13500" rIns="13500"/>
                <a:lstStyle/>
                <a:p>
                  <a:endParaRPr lang="zh-CN" altLang="en-US" sz="1350"/>
                </a:p>
              </p:txBody>
            </p:sp>
          </p:grpSp>
        </p:grpSp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10" y="6079"/>
              <a:ext cx="7552" cy="2162"/>
            </a:xfrm>
            <a:prstGeom prst="rect">
              <a:avLst/>
            </a:prstGeom>
          </p:spPr>
        </p:pic>
      </p:grpSp>
    </p:spTree>
    <p:custDataLst>
      <p:tags r:id="rId14"/>
    </p:custDataLst>
  </p:cSld>
  <p:clrMapOvr>
    <a:masterClrMapping/>
  </p:clrMapOvr>
  <p:transition>
    <p:blinds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 descr="微信图片_20170718094036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91935" y="1151255"/>
            <a:ext cx="4356100" cy="4424680"/>
          </a:xfrm>
          <a:prstGeom prst="rect">
            <a:avLst/>
          </a:prstGeom>
        </p:spPr>
      </p:pic>
      <p:pic>
        <p:nvPicPr>
          <p:cNvPr id="5" name="图片 4" descr="微信图片_2017071809403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0770" y="1151255"/>
            <a:ext cx="4768850" cy="4424680"/>
          </a:xfrm>
          <a:prstGeom prst="rect">
            <a:avLst/>
          </a:prstGeom>
        </p:spPr>
      </p:pic>
      <p:grpSp>
        <p:nvGrpSpPr>
          <p:cNvPr id="13" name="组合 13"/>
          <p:cNvGrpSpPr/>
          <p:nvPr>
            <p:custDataLst>
              <p:tags r:id="rId3"/>
            </p:custDataLst>
          </p:nvPr>
        </p:nvGrpSpPr>
        <p:grpSpPr bwMode="auto">
          <a:xfrm>
            <a:off x="115888" y="5864225"/>
            <a:ext cx="925512" cy="920750"/>
            <a:chOff x="183" y="9236"/>
            <a:chExt cx="1458" cy="1449"/>
          </a:xfrm>
        </p:grpSpPr>
        <p:sp>
          <p:nvSpPr>
            <p:cNvPr id="14" name="等腰三角形 13"/>
            <p:cNvSpPr/>
            <p:nvPr>
              <p:custDataLst>
                <p:tags r:id="rId4"/>
              </p:custDataLst>
            </p:nvPr>
          </p:nvSpPr>
          <p:spPr>
            <a:xfrm rot="20520000" flipV="1">
              <a:off x="888" y="10035"/>
              <a:ext cx="735" cy="647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fontAlgn="auto"/>
              <a:endParaRPr lang="zh-CN" altLang="en-US" noProof="1"/>
            </a:p>
          </p:txBody>
        </p:sp>
        <p:sp>
          <p:nvSpPr>
            <p:cNvPr id="15" name="等腰三角形 14"/>
            <p:cNvSpPr/>
            <p:nvPr>
              <p:custDataLst>
                <p:tags r:id="rId5"/>
              </p:custDataLst>
            </p:nvPr>
          </p:nvSpPr>
          <p:spPr>
            <a:xfrm rot="4920000" flipV="1">
              <a:off x="1177" y="9262"/>
              <a:ext cx="487" cy="430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fontAlgn="auto"/>
              <a:endParaRPr lang="zh-CN" altLang="en-US" noProof="1"/>
            </a:p>
          </p:txBody>
        </p:sp>
        <p:sp>
          <p:nvSpPr>
            <p:cNvPr id="16" name="等腰三角形 15"/>
            <p:cNvSpPr/>
            <p:nvPr>
              <p:custDataLst>
                <p:tags r:id="rId6"/>
              </p:custDataLst>
            </p:nvPr>
          </p:nvSpPr>
          <p:spPr>
            <a:xfrm rot="8040000" flipV="1">
              <a:off x="152" y="9727"/>
              <a:ext cx="487" cy="43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fontAlgn="auto"/>
              <a:endParaRPr lang="zh-CN" altLang="en-US" noProof="1"/>
            </a:p>
          </p:txBody>
        </p:sp>
      </p:grpSp>
      <p:grpSp>
        <p:nvGrpSpPr>
          <p:cNvPr id="2" name="组合 13"/>
          <p:cNvGrpSpPr/>
          <p:nvPr>
            <p:custDataLst>
              <p:tags r:id="rId7"/>
            </p:custDataLst>
          </p:nvPr>
        </p:nvGrpSpPr>
        <p:grpSpPr bwMode="auto">
          <a:xfrm>
            <a:off x="10847388" y="230505"/>
            <a:ext cx="925512" cy="920750"/>
            <a:chOff x="183" y="9236"/>
            <a:chExt cx="1458" cy="1449"/>
          </a:xfrm>
        </p:grpSpPr>
        <p:sp>
          <p:nvSpPr>
            <p:cNvPr id="3" name="等腰三角形 2"/>
            <p:cNvSpPr/>
            <p:nvPr>
              <p:custDataLst>
                <p:tags r:id="rId8"/>
              </p:custDataLst>
            </p:nvPr>
          </p:nvSpPr>
          <p:spPr>
            <a:xfrm rot="20520000" flipV="1">
              <a:off x="888" y="10035"/>
              <a:ext cx="735" cy="647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" name="等腰三角形 3"/>
            <p:cNvSpPr/>
            <p:nvPr>
              <p:custDataLst>
                <p:tags r:id="rId9"/>
              </p:custDataLst>
            </p:nvPr>
          </p:nvSpPr>
          <p:spPr>
            <a:xfrm rot="4920000" flipV="1">
              <a:off x="1177" y="9262"/>
              <a:ext cx="487" cy="430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6" name="等腰三角形 5"/>
            <p:cNvSpPr/>
            <p:nvPr>
              <p:custDataLst>
                <p:tags r:id="rId10"/>
              </p:custDataLst>
            </p:nvPr>
          </p:nvSpPr>
          <p:spPr>
            <a:xfrm rot="8040000" flipV="1">
              <a:off x="152" y="9727"/>
              <a:ext cx="487" cy="43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</p:spTree>
    <p:custDataLst>
      <p:tags r:id="rId11"/>
    </p:custDataLst>
  </p:cSld>
  <p:clrMapOvr>
    <a:masterClrMapping/>
  </p:clrMapOvr>
  <p:transition>
    <p:blinds/>
  </p:transition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31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31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  <p:tag name="KSO_WM_TEMPLATE_SUBCATEGORY" val="0"/>
  <p:tag name="KSO_WM_TEMPLATE_THUMBS_INDEX" val="1、5、6、8、9、13、14"/>
  <p:tag name="KSO_WM_TAG_VERSION" val="1.0"/>
  <p:tag name="KSO_WM_BEAUTIFY_FLAG" val="#wm#"/>
  <p:tag name="KSO_WM_TEMPLATE_CATEGORY" val="custom"/>
  <p:tag name="KSO_WM_TEMPLATE_INDEX" val="2020231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TEMPLATE_CATEGORY" val="custom"/>
  <p:tag name="KSO_WM_TEMPLATE_INDEX" val="20202312"/>
  <p:tag name="KSO_WM_SLIDE_MODEL_TYPE" val="cover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2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3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4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5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2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3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4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5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149.xml><?xml version="1.0" encoding="utf-8"?>
<p:tagLst xmlns:p="http://schemas.openxmlformats.org/presentationml/2006/main">
  <p:tag name="KSO_WM_BEAUTIFY_FLAG" val="#wm#"/>
  <p:tag name="KSO_WM_TEMPLATE_CATEGORY" val="custom"/>
  <p:tag name="KSO_WM_TEMPLATE_INDEX" val="2020231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2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3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4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5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2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3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4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5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158.xml><?xml version="1.0" encoding="utf-8"?>
<p:tagLst xmlns:p="http://schemas.openxmlformats.org/presentationml/2006/main">
  <p:tag name="KSO_WM_BEAUTIFY_FLAG" val="#wm#"/>
  <p:tag name="KSO_WM_TEMPLATE_CATEGORY" val="custom"/>
  <p:tag name="KSO_WM_TEMPLATE_INDEX" val="20202312"/>
</p:tagLst>
</file>

<file path=ppt/tags/tag159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e"/>
  <p:tag name="KSO_WM_UNIT_TYPE" val="l_h_i"/>
  <p:tag name="KSO_WM_UNIT_INDEX" val="1_1_1"/>
  <p:tag name="KSO_WM_UNIT_ID" val="diagram20198863_4*l_h_i*1_1_1"/>
  <p:tag name="KSO_WM_TEMPLATE_CATEGORY" val="diagram"/>
  <p:tag name="KSO_WM_TEMPLATE_INDEX" val="20198863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20198863_4*l_h_i*1_1_2"/>
  <p:tag name="KSO_WM_TEMPLATE_CATEGORY" val="diagram"/>
  <p:tag name="KSO_WM_TEMPLATE_INDEX" val="20198863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0"/>
</p:tagLst>
</file>

<file path=ppt/tags/tag161.xml><?xml version="1.0" encoding="utf-8"?>
<p:tagLst xmlns:p="http://schemas.openxmlformats.org/presentationml/2006/main">
  <p:tag name="KSO_WM_UNIT_DIAGRAM_MODELTYPE" val="stripeEnum"/>
  <p:tag name="KSO_WM_UNIT_PRESET_TEXT" val="点击此处添加正文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198863_4*l_h_f*1_1_1"/>
  <p:tag name="KSO_WM_TEMPLATE_CATEGORY" val="diagram"/>
  <p:tag name="KSO_WM_TEMPLATE_INDEX" val="20198863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0"/>
</p:tagLst>
</file>

<file path=ppt/tags/tag162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e"/>
  <p:tag name="KSO_WM_UNIT_TYPE" val="l_h_i"/>
  <p:tag name="KSO_WM_UNIT_INDEX" val="1_2_1"/>
  <p:tag name="KSO_WM_UNIT_ID" val="diagram20198863_4*l_h_i*1_2_1"/>
  <p:tag name="KSO_WM_TEMPLATE_CATEGORY" val="diagram"/>
  <p:tag name="KSO_WM_TEMPLATE_INDEX" val="20198863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163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2"/>
  <p:tag name="KSO_WM_UNIT_ID" val="diagram20198863_4*l_h_i*1_2_2"/>
  <p:tag name="KSO_WM_TEMPLATE_CATEGORY" val="diagram"/>
  <p:tag name="KSO_WM_TEMPLATE_INDEX" val="20198863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0"/>
</p:tagLst>
</file>

<file path=ppt/tags/tag164.xml><?xml version="1.0" encoding="utf-8"?>
<p:tagLst xmlns:p="http://schemas.openxmlformats.org/presentationml/2006/main">
  <p:tag name="KSO_WM_UNIT_DIAGRAM_MODELTYPE" val="stripeEnum"/>
  <p:tag name="KSO_WM_UNIT_PRESET_TEXT" val="点击此处添加正文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198863_4*l_h_f*1_2_1"/>
  <p:tag name="KSO_WM_TEMPLATE_CATEGORY" val="diagram"/>
  <p:tag name="KSO_WM_TEMPLATE_INDEX" val="20198863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0"/>
</p:tagLst>
</file>

<file path=ppt/tags/tag165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e"/>
  <p:tag name="KSO_WM_UNIT_TYPE" val="l_h_i"/>
  <p:tag name="KSO_WM_UNIT_INDEX" val="1_3_1"/>
  <p:tag name="KSO_WM_UNIT_ID" val="diagram20198863_4*l_h_i*1_3_1"/>
  <p:tag name="KSO_WM_TEMPLATE_CATEGORY" val="diagram"/>
  <p:tag name="KSO_WM_TEMPLATE_INDEX" val="20198863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166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198863_4*l_h_i*1_3_1"/>
  <p:tag name="KSO_WM_TEMPLATE_CATEGORY" val="diagram"/>
  <p:tag name="KSO_WM_TEMPLATE_INDEX" val="20198863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0"/>
</p:tagLst>
</file>

<file path=ppt/tags/tag167.xml><?xml version="1.0" encoding="utf-8"?>
<p:tagLst xmlns:p="http://schemas.openxmlformats.org/presentationml/2006/main">
  <p:tag name="KSO_WM_UNIT_DIAGRAM_MODELTYPE" val="stripeEnum"/>
  <p:tag name="KSO_WM_UNIT_PRESET_TEXT" val="点击此处添加正文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198863_4*l_h_f*1_3_1"/>
  <p:tag name="KSO_WM_TEMPLATE_CATEGORY" val="diagram"/>
  <p:tag name="KSO_WM_TEMPLATE_INDEX" val="20198863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0"/>
</p:tagLst>
</file>

<file path=ppt/tags/tag168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e"/>
  <p:tag name="KSO_WM_UNIT_TYPE" val="l_h_i"/>
  <p:tag name="KSO_WM_UNIT_INDEX" val="1_4_1"/>
  <p:tag name="KSO_WM_UNIT_ID" val="diagram20198863_4*l_h_i*1_4_1"/>
  <p:tag name="KSO_WM_TEMPLATE_CATEGORY" val="diagram"/>
  <p:tag name="KSO_WM_TEMPLATE_INDEX" val="20198863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169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ID" val="diagram20198863_4*l_h_i*1_4_1"/>
  <p:tag name="KSO_WM_TEMPLATE_CATEGORY" val="diagram"/>
  <p:tag name="KSO_WM_TEMPLATE_INDEX" val="20198863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0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DIAGRAM_MODELTYPE" val="stripeEnum"/>
  <p:tag name="KSO_WM_UNIT_PRESET_TEXT" val="点击此处添加正文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198863_4*l_h_f*1_4_1"/>
  <p:tag name="KSO_WM_TEMPLATE_CATEGORY" val="diagram"/>
  <p:tag name="KSO_WM_TEMPLATE_INDEX" val="20198863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0"/>
</p:tagLst>
</file>

<file path=ppt/tags/tag171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e"/>
  <p:tag name="KSO_WM_UNIT_TYPE" val="l_h_i"/>
  <p:tag name="KSO_WM_UNIT_INDEX" val="1_5_1"/>
  <p:tag name="KSO_WM_UNIT_ID" val="diagram20198863_4*l_h_i*1_5_1"/>
  <p:tag name="KSO_WM_TEMPLATE_CATEGORY" val="diagram"/>
  <p:tag name="KSO_WM_TEMPLATE_INDEX" val="20198863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172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5_1"/>
  <p:tag name="KSO_WM_UNIT_ID" val="diagram20198863_4*l_h_i*1_5_1"/>
  <p:tag name="KSO_WM_TEMPLATE_CATEGORY" val="diagram"/>
  <p:tag name="KSO_WM_TEMPLATE_INDEX" val="20198863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0"/>
</p:tagLst>
</file>

<file path=ppt/tags/tag173.xml><?xml version="1.0" encoding="utf-8"?>
<p:tagLst xmlns:p="http://schemas.openxmlformats.org/presentationml/2006/main">
  <p:tag name="KSO_WM_UNIT_DIAGRAM_MODELTYPE" val="stripeEnum"/>
  <p:tag name="KSO_WM_UNIT_PRESET_TEXT" val="点击此处添加正文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20198863_4*l_h_f*1_5_1"/>
  <p:tag name="KSO_WM_TEMPLATE_CATEGORY" val="diagram"/>
  <p:tag name="KSO_WM_TEMPLATE_INDEX" val="20198863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0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2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3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4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5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2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3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4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5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182.xml><?xml version="1.0" encoding="utf-8"?>
<p:tagLst xmlns:p="http://schemas.openxmlformats.org/presentationml/2006/main">
  <p:tag name="KSO_WM_BEAUTIFY_FLAG" val="#wm#"/>
  <p:tag name="KSO_WM_TEMPLATE_CATEGORY" val="custom"/>
  <p:tag name="KSO_WM_TEMPLATE_INDEX" val="20202312"/>
  <p:tag name="KSO_WM_SLIDE_ITEM_CNT" val="5"/>
</p:tagLst>
</file>

<file path=ppt/tags/tag183.xml><?xml version="1.0" encoding="utf-8"?>
<p:tagLst xmlns:p="http://schemas.openxmlformats.org/presentationml/2006/main">
  <p:tag name="KSO_WM_UNIT_PRESET_TEXT" val="第一节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e"/>
  <p:tag name="KSO_WM_UNIT_INDEX" val="1"/>
  <p:tag name="KSO_WM_UNIT_ID" val="custom20202312_6*e*1"/>
  <p:tag name="KSO_WM_TEMPLATE_CATEGORY" val="custom"/>
  <p:tag name="KSO_WM_TEMPLATE_INDEX" val="20202312"/>
  <p:tag name="KSO_WM_UNIT_LAYERLEVEL" val="1"/>
  <p:tag name="KSO_WM_TAG_VERSION" val="1.0"/>
  <p:tag name="KSO_WM_BEAUTIFY_FLAG" val="#wm#"/>
</p:tagLst>
</file>

<file path=ppt/tags/tag184.xml><?xml version="1.0" encoding="utf-8"?>
<p:tagLst xmlns:p="http://schemas.openxmlformats.org/presentationml/2006/main">
  <p:tag name="KSO_WM_SLIDE_ID" val="custom20202312_6"/>
  <p:tag name="KSO_WM_TEMPLATE_SUBCATEGORY" val="0"/>
  <p:tag name="KSO_WM_SLIDE_TYPE" val="sectionTitle"/>
  <p:tag name="KSO_WM_SLIDE_SUBTYPE" val="pureTxt"/>
  <p:tag name="KSO_WM_SLIDE_ITEM_CNT" val="0"/>
  <p:tag name="KSO_WM_SLIDE_INDEX" val="6"/>
  <p:tag name="KSO_WM_TAG_VERSION" val="1.0"/>
  <p:tag name="KSO_WM_BEAUTIFY_FLAG" val="#wm#"/>
  <p:tag name="KSO_WM_TEMPLATE_CATEGORY" val="custom"/>
  <p:tag name="KSO_WM_TEMPLATE_INDEX" val="20202312"/>
  <p:tag name="KSO_WM_SLIDE_LAYOUT" val="a_b_e"/>
  <p:tag name="KSO_WM_SLIDE_LAYOUT_CNT" val="1_1_1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8*i*2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8*i*3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8*i*4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8*i*5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8*i*6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6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8*i*7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7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8*i*8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8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8*i*9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9"/>
</p:tagLst>
</file>

<file path=ppt/tags/tag193.xml><?xml version="1.0" encoding="utf-8"?>
<p:tagLst xmlns:p="http://schemas.openxmlformats.org/presentationml/2006/main">
  <p:tag name="KSO_WM_UNIT_COMPATIBLE" val="0"/>
  <p:tag name="KSO_WM_UNIT_LAYERLEVEL" val="1"/>
  <p:tag name="KSO_WM_TAG_VERSION" val="1.0"/>
  <p:tag name="KSO_WM_BEAUTIFY_FLAG" val="#wm#"/>
  <p:tag name="KSO_WM_UNIT_TYPE" val="i"/>
  <p:tag name="KSO_WM_UNIT_ID" val="custom20202312_8*i*1"/>
  <p:tag name="KSO_WM_TEMPLATE_CATEGORY" val="custom"/>
  <p:tag name="KSO_WM_TEMPLATE_INDEX" val="20202312"/>
  <p:tag name="KSO_WM_UNIT_INDEX" val="1"/>
  <p:tag name="KSO_WM_UNIT_HIGHLIGHT" val="0"/>
  <p:tag name="KSO_WM_UNIT_COLOR_SCHEME_SHAPE_ID" val="12"/>
  <p:tag name="KSO_WM_UNIT_COLOR_SCHEME_PARENT_PAGE" val="0_1"/>
  <p:tag name="KSO_WM_UNIT_ABSOLUTE_COLOR" val="1"/>
  <p:tag name="KSO_WM_UNIT_DIAGRAM_ISNUMVISUAL" val="0"/>
  <p:tag name="KSO_WM_UNIT_DIAGRAM_ISREFERUNIT" val="0"/>
</p:tagLst>
</file>

<file path=ppt/tags/tag194.xml><?xml version="1.0" encoding="utf-8"?>
<p:tagLst xmlns:p="http://schemas.openxmlformats.org/presentationml/2006/main">
  <p:tag name="KSO_WM_UNIT_COLOR_SCHEME_SHAPE_ID" val="7"/>
  <p:tag name="KSO_WM_UNIT_COLOR_SCHEME_PARENT_PAGE" val="0_1"/>
  <p:tag name="KSO_WM_UNIT_ISCONTENTSTITLE" val="0"/>
  <p:tag name="KSO_WM_UNIT_PRESET_TEXT" val="单击此处添加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312_8*a*1"/>
  <p:tag name="KSO_WM_TEMPLATE_CATEGORY" val="custom"/>
  <p:tag name="KSO_WM_TEMPLATE_INDEX" val="20202312"/>
  <p:tag name="KSO_WM_UNIT_LAYERLEVEL" val="1"/>
  <p:tag name="KSO_WM_TAG_VERSION" val="1.0"/>
  <p:tag name="KSO_WM_BEAUTIFY_FLAG" val="#wm#"/>
</p:tagLst>
</file>

<file path=ppt/tags/tag195.xml><?xml version="1.0" encoding="utf-8"?>
<p:tagLst xmlns:p="http://schemas.openxmlformats.org/presentationml/2006/main">
  <p:tag name="KSO_WM_SLIDE_ID" val="custom20202312_8"/>
  <p:tag name="KSO_WM_SLIDE_TYPE" val="text"/>
  <p:tag name="KSO_WM_SLIDE_SUBTYPE" val="pureTxt"/>
  <p:tag name="KSO_WM_SLIDE_ITEM_CNT" val="0"/>
  <p:tag name="KSO_WM_SLIDE_INDEX" val="8"/>
  <p:tag name="KSO_WM_SLIDE_SIZE" val="936*530"/>
  <p:tag name="KSO_WM_SLIDE_POSITION" val="7*3"/>
  <p:tag name="KSO_WM_TAG_VERSION" val="1.0"/>
  <p:tag name="KSO_WM_BEAUTIFY_FLAG" val="#wm#"/>
  <p:tag name="KSO_WM_TEMPLATE_CATEGORY" val="custom"/>
  <p:tag name="KSO_WM_TEMPLATE_INDEX" val="20202312"/>
  <p:tag name="KSO_WM_SLIDE_LAYOUT" val="a_f"/>
  <p:tag name="KSO_WM_SLIDE_LAYOUT_CNT" val="1_2"/>
  <p:tag name="KSO_WM_SLIDE_COLORSCHEME_VERSION" val="3.2"/>
  <p:tag name="KSO_WM_TEMPLATE_SUBCATEGORY" val="0"/>
</p:tagLst>
</file>

<file path=ppt/tags/tag196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312_6*a*1"/>
  <p:tag name="KSO_WM_TEMPLATE_CATEGORY" val="custom"/>
  <p:tag name="KSO_WM_TEMPLATE_INDEX" val="20202312"/>
  <p:tag name="KSO_WM_UNIT_LAYERLEVEL" val="1"/>
  <p:tag name="KSO_WM_TAG_VERSION" val="1.0"/>
  <p:tag name="KSO_WM_BEAUTIFY_FLAG" val="#wm#"/>
</p:tagLst>
</file>

<file path=ppt/tags/tag197.xml><?xml version="1.0" encoding="utf-8"?>
<p:tagLst xmlns:p="http://schemas.openxmlformats.org/presentationml/2006/main">
  <p:tag name="KSO_WM_UNIT_PRESET_TEXT" val="第一节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e"/>
  <p:tag name="KSO_WM_UNIT_INDEX" val="1"/>
  <p:tag name="KSO_WM_UNIT_ID" val="custom20202312_6*e*1"/>
  <p:tag name="KSO_WM_TEMPLATE_CATEGORY" val="custom"/>
  <p:tag name="KSO_WM_TEMPLATE_INDEX" val="20202312"/>
  <p:tag name="KSO_WM_UNIT_LAYERLEVEL" val="1"/>
  <p:tag name="KSO_WM_TAG_VERSION" val="1.0"/>
  <p:tag name="KSO_WM_BEAUTIFY_FLAG" val="#wm#"/>
</p:tagLst>
</file>

<file path=ppt/tags/tag198.xml><?xml version="1.0" encoding="utf-8"?>
<p:tagLst xmlns:p="http://schemas.openxmlformats.org/presentationml/2006/main">
  <p:tag name="KSO_WM_SLIDE_ID" val="custom20202312_6"/>
  <p:tag name="KSO_WM_TEMPLATE_SUBCATEGORY" val="0"/>
  <p:tag name="KSO_WM_SLIDE_TYPE" val="sectionTitle"/>
  <p:tag name="KSO_WM_SLIDE_SUBTYPE" val="pureTxt"/>
  <p:tag name="KSO_WM_SLIDE_ITEM_CNT" val="0"/>
  <p:tag name="KSO_WM_SLIDE_INDEX" val="6"/>
  <p:tag name="KSO_WM_TAG_VERSION" val="1.0"/>
  <p:tag name="KSO_WM_BEAUTIFY_FLAG" val="#wm#"/>
  <p:tag name="KSO_WM_TEMPLATE_CATEGORY" val="custom"/>
  <p:tag name="KSO_WM_TEMPLATE_INDEX" val="20202312"/>
  <p:tag name="KSO_WM_SLIDE_LAYOUT" val="a_b_e"/>
  <p:tag name="KSO_WM_SLIDE_LAYOUT_CNT" val="1_1_1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2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3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4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5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6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6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7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7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8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8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9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9"/>
</p:tagLst>
</file>

<file path=ppt/tags/tag207.xml><?xml version="1.0" encoding="utf-8"?>
<p:tagLst xmlns:p="http://schemas.openxmlformats.org/presentationml/2006/main">
  <p:tag name="KSO_WM_UNIT_COLOR_SCHEME_SHAPE_ID" val="9"/>
  <p:tag name="KSO_WM_UNIT_COLOR_SCHEME_PARENT_PAGE" val="0_1"/>
  <p:tag name="KSO_WM_UNIT_PRESET_TEXT" val="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"/>
  <p:tag name="KSO_WM_UNIT_NOCLEAR" val="0"/>
  <p:tag name="KSO_WM_UNIT_VALUE" val="18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02312_7*f*1"/>
  <p:tag name="KSO_WM_TEMPLATE_CATEGORY" val="custom"/>
  <p:tag name="KSO_WM_TEMPLATE_INDEX" val="20202312"/>
  <p:tag name="KSO_WM_UNIT_LAYERLEVEL" val="1"/>
  <p:tag name="KSO_WM_TAG_VERSION" val="1.0"/>
  <p:tag name="KSO_WM_BEAUTIFY_FLAG" val="#wm#"/>
</p:tagLst>
</file>

<file path=ppt/tags/tag208.xml><?xml version="1.0" encoding="utf-8"?>
<p:tagLst xmlns:p="http://schemas.openxmlformats.org/presentationml/2006/main">
  <p:tag name="KSO_WM_UNIT_COLOR_SCHEME_SHAPE_ID" val="6"/>
  <p:tag name="KSO_WM_UNIT_COLOR_SCHEME_PARENT_PAGE" val="0_1"/>
  <p:tag name="KSO_WM_UNIT_ABSOLUTE_COLOR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02312_7*i*1"/>
  <p:tag name="KSO_WM_TEMPLATE_CATEGORY" val="custom"/>
  <p:tag name="KSO_WM_TEMPLATE_INDEX" val="20202312"/>
  <p:tag name="KSO_WM_UNIT_LAYERLEVEL" val="1"/>
  <p:tag name="KSO_WM_TAG_VERSION" val="1.0"/>
  <p:tag name="KSO_WM_BEAUTIFY_FLAG" val="#wm#"/>
</p:tagLst>
</file>

<file path=ppt/tags/tag209.xml><?xml version="1.0" encoding="utf-8"?>
<p:tagLst xmlns:p="http://schemas.openxmlformats.org/presentationml/2006/main">
  <p:tag name="KSO_WM_UNIT_COLOR_SCHEME_SHAPE_ID" val="7"/>
  <p:tag name="KSO_WM_UNIT_COLOR_SCHEME_PARENT_PAGE" val="0_1"/>
  <p:tag name="KSO_WM_UNIT_ISCONTENTSTITLE" val="0"/>
  <p:tag name="KSO_WM_UNIT_PRESET_TEXT" val="单击此处添加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312_7*a*1"/>
  <p:tag name="KSO_WM_TEMPLATE_CATEGORY" val="custom"/>
  <p:tag name="KSO_WM_TEMPLATE_INDEX" val="20202312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SLIDE_COLORSCHEME_VERSION" val="3.2"/>
  <p:tag name="KSO_WM_SLIDE_ID" val="custom20202312_7"/>
  <p:tag name="KSO_WM_TEMPLATE_SUBCATEGORY" val="0"/>
  <p:tag name="KSO_WM_SLIDE_TYPE" val="text"/>
  <p:tag name="KSO_WM_SLIDE_SUBTYPE" val="pureTxt"/>
  <p:tag name="KSO_WM_SLIDE_ITEM_CNT" val="0"/>
  <p:tag name="KSO_WM_SLIDE_INDEX" val="7"/>
  <p:tag name="KSO_WM_SLIDE_SIZE" val="936*530"/>
  <p:tag name="KSO_WM_SLIDE_POSITION" val="7*3"/>
  <p:tag name="KSO_WM_TAG_VERSION" val="1.0"/>
  <p:tag name="KSO_WM_BEAUTIFY_FLAG" val="#wm#"/>
  <p:tag name="KSO_WM_TEMPLATE_CATEGORY" val="custom"/>
  <p:tag name="KSO_WM_TEMPLATE_INDEX" val="20202312"/>
  <p:tag name="KSO_WM_SLIDE_LAYOUT" val="a_f"/>
  <p:tag name="KSO_WM_SLIDE_LAYOUT_CNT" val="1_1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6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6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7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7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8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8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9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9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6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6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7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7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8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8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9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9"/>
</p:tagLst>
</file>

<file path=ppt/tags/tag219.xml><?xml version="1.0" encoding="utf-8"?>
<p:tagLst xmlns:p="http://schemas.openxmlformats.org/presentationml/2006/main">
  <p:tag name="KSO_WM_BEAUTIFY_FLAG" val="#wm#"/>
  <p:tag name="KSO_WM_TEMPLATE_CATEGORY" val="custom"/>
  <p:tag name="KSO_WM_TEMPLATE_INDEX" val="20202312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TABLE_BEAUTIFY" val="smartTable{70f96fd7-89be-46ce-9f10-5e3c70eda61b}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6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6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7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7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8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8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9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9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6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6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7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7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8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8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9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9"/>
</p:tagLst>
</file>

<file path=ppt/tags/tag229.xml><?xml version="1.0" encoding="utf-8"?>
<p:tagLst xmlns:p="http://schemas.openxmlformats.org/presentationml/2006/main">
  <p:tag name="KSO_WM_BEAUTIFY_FLAG" val="#wm#"/>
  <p:tag name="KSO_WM_TEMPLATE_CATEGORY" val="custom"/>
  <p:tag name="KSO_WM_TEMPLATE_INDEX" val="20202312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6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6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7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7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8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8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9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9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6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6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7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7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8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8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9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9"/>
</p:tagLst>
</file>

<file path=ppt/tags/tag238.xml><?xml version="1.0" encoding="utf-8"?>
<p:tagLst xmlns:p="http://schemas.openxmlformats.org/presentationml/2006/main">
  <p:tag name="KSO_WM_BEAUTIFY_FLAG" val="#wm#"/>
  <p:tag name="KSO_WM_TEMPLATE_CATEGORY" val="custom"/>
  <p:tag name="KSO_WM_TEMPLATE_INDEX" val="20202312"/>
</p:tagLst>
</file>

<file path=ppt/tags/tag239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312_6*a*1"/>
  <p:tag name="KSO_WM_TEMPLATE_CATEGORY" val="custom"/>
  <p:tag name="KSO_WM_TEMPLATE_INDEX" val="20202312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PRESET_TEXT" val="第一节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e"/>
  <p:tag name="KSO_WM_UNIT_INDEX" val="1"/>
  <p:tag name="KSO_WM_UNIT_ID" val="custom20202312_6*e*1"/>
  <p:tag name="KSO_WM_TEMPLATE_CATEGORY" val="custom"/>
  <p:tag name="KSO_WM_TEMPLATE_INDEX" val="20202312"/>
  <p:tag name="KSO_WM_UNIT_LAYERLEVEL" val="1"/>
  <p:tag name="KSO_WM_TAG_VERSION" val="1.0"/>
  <p:tag name="KSO_WM_BEAUTIFY_FLAG" val="#wm#"/>
</p:tagLst>
</file>

<file path=ppt/tags/tag241.xml><?xml version="1.0" encoding="utf-8"?>
<p:tagLst xmlns:p="http://schemas.openxmlformats.org/presentationml/2006/main">
  <p:tag name="KSO_WM_SLIDE_ID" val="custom20202312_6"/>
  <p:tag name="KSO_WM_TEMPLATE_SUBCATEGORY" val="0"/>
  <p:tag name="KSO_WM_SLIDE_TYPE" val="sectionTitle"/>
  <p:tag name="KSO_WM_SLIDE_SUBTYPE" val="pureTxt"/>
  <p:tag name="KSO_WM_SLIDE_ITEM_CNT" val="0"/>
  <p:tag name="KSO_WM_SLIDE_INDEX" val="6"/>
  <p:tag name="KSO_WM_TAG_VERSION" val="1.0"/>
  <p:tag name="KSO_WM_BEAUTIFY_FLAG" val="#wm#"/>
  <p:tag name="KSO_WM_TEMPLATE_CATEGORY" val="custom"/>
  <p:tag name="KSO_WM_TEMPLATE_INDEX" val="20202312"/>
  <p:tag name="KSO_WM_SLIDE_LAYOUT" val="a_b_e"/>
  <p:tag name="KSO_WM_SLIDE_LAYOUT_CNT" val="1_1_1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2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3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4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5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6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6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7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7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8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8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9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9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COLOR_SCHEME_SHAPE_ID" val="9"/>
  <p:tag name="KSO_WM_UNIT_COLOR_SCHEME_PARENT_PAGE" val="0_1"/>
  <p:tag name="KSO_WM_UNIT_PRESET_TEXT" val="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"/>
  <p:tag name="KSO_WM_UNIT_NOCLEAR" val="0"/>
  <p:tag name="KSO_WM_UNIT_VALUE" val="18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02312_7*f*1"/>
  <p:tag name="KSO_WM_TEMPLATE_CATEGORY" val="custom"/>
  <p:tag name="KSO_WM_TEMPLATE_INDEX" val="20202312"/>
  <p:tag name="KSO_WM_UNIT_LAYERLEVEL" val="1"/>
  <p:tag name="KSO_WM_TAG_VERSION" val="1.0"/>
  <p:tag name="KSO_WM_BEAUTIFY_FLAG" val="#wm#"/>
</p:tagLst>
</file>

<file path=ppt/tags/tag251.xml><?xml version="1.0" encoding="utf-8"?>
<p:tagLst xmlns:p="http://schemas.openxmlformats.org/presentationml/2006/main">
  <p:tag name="KSO_WM_UNIT_COLOR_SCHEME_SHAPE_ID" val="6"/>
  <p:tag name="KSO_WM_UNIT_COLOR_SCHEME_PARENT_PAGE" val="0_1"/>
  <p:tag name="KSO_WM_UNIT_ABSOLUTE_COLOR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02312_7*i*1"/>
  <p:tag name="KSO_WM_TEMPLATE_CATEGORY" val="custom"/>
  <p:tag name="KSO_WM_TEMPLATE_INDEX" val="20202312"/>
  <p:tag name="KSO_WM_UNIT_LAYERLEVEL" val="1"/>
  <p:tag name="KSO_WM_TAG_VERSION" val="1.0"/>
  <p:tag name="KSO_WM_BEAUTIFY_FLAG" val="#wm#"/>
</p:tagLst>
</file>

<file path=ppt/tags/tag252.xml><?xml version="1.0" encoding="utf-8"?>
<p:tagLst xmlns:p="http://schemas.openxmlformats.org/presentationml/2006/main">
  <p:tag name="KSO_WM_UNIT_COLOR_SCHEME_SHAPE_ID" val="7"/>
  <p:tag name="KSO_WM_UNIT_COLOR_SCHEME_PARENT_PAGE" val="0_1"/>
  <p:tag name="KSO_WM_UNIT_ISCONTENTSTITLE" val="0"/>
  <p:tag name="KSO_WM_UNIT_PRESET_TEXT" val="单击此处添加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312_7*a*1"/>
  <p:tag name="KSO_WM_TEMPLATE_CATEGORY" val="custom"/>
  <p:tag name="KSO_WM_TEMPLATE_INDEX" val="20202312"/>
  <p:tag name="KSO_WM_UNIT_LAYERLEVEL" val="1"/>
  <p:tag name="KSO_WM_TAG_VERSION" val="1.0"/>
  <p:tag name="KSO_WM_BEAUTIFY_FLAG" val="#wm#"/>
</p:tagLst>
</file>

<file path=ppt/tags/tag253.xml><?xml version="1.0" encoding="utf-8"?>
<p:tagLst xmlns:p="http://schemas.openxmlformats.org/presentationml/2006/main">
  <p:tag name="KSO_WM_SLIDE_COLORSCHEME_VERSION" val="3.2"/>
  <p:tag name="KSO_WM_SLIDE_ID" val="custom20202312_7"/>
  <p:tag name="KSO_WM_TEMPLATE_SUBCATEGORY" val="0"/>
  <p:tag name="KSO_WM_SLIDE_TYPE" val="text"/>
  <p:tag name="KSO_WM_SLIDE_SUBTYPE" val="pureTxt"/>
  <p:tag name="KSO_WM_SLIDE_ITEM_CNT" val="0"/>
  <p:tag name="KSO_WM_SLIDE_INDEX" val="7"/>
  <p:tag name="KSO_WM_SLIDE_SIZE" val="936*530"/>
  <p:tag name="KSO_WM_SLIDE_POSITION" val="7*3"/>
  <p:tag name="KSO_WM_TAG_VERSION" val="1.0"/>
  <p:tag name="KSO_WM_BEAUTIFY_FLAG" val="#wm#"/>
  <p:tag name="KSO_WM_TEMPLATE_CATEGORY" val="custom"/>
  <p:tag name="KSO_WM_TEMPLATE_INDEX" val="20202312"/>
  <p:tag name="KSO_WM_SLIDE_LAYOUT" val="a_f"/>
  <p:tag name="KSO_WM_SLIDE_LAYOUT_CNT" val="1_1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2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3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4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5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2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3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4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5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262.xml><?xml version="1.0" encoding="utf-8"?>
<p:tagLst xmlns:p="http://schemas.openxmlformats.org/presentationml/2006/main">
  <p:tag name="KSO_WM_BEAUTIFY_FLAG" val="#wm#"/>
  <p:tag name="KSO_WM_TEMPLATE_CATEGORY" val="custom"/>
  <p:tag name="KSO_WM_TEMPLATE_INDEX" val="20202312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2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3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4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5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2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3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4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5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27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6218*3273*622*622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272.xml><?xml version="1.0" encoding="utf-8"?>
<p:tagLst xmlns:p="http://schemas.openxmlformats.org/presentationml/2006/main">
  <p:tag name="KSO_WM_BEAUTIFY_FLAG" val="#wm#"/>
  <p:tag name="KSO_WM_TEMPLATE_CATEGORY" val="custom"/>
  <p:tag name="KSO_WM_TEMPLATE_INDEX" val="20202312"/>
</p:tagLst>
</file>

<file path=ppt/tags/tag273.xml><?xml version="1.0" encoding="utf-8"?>
<p:tagLst xmlns:p="http://schemas.openxmlformats.org/presentationml/2006/main">
  <p:tag name="KSO_WM_BEAUTIFY_FLAG" val="#wm#"/>
  <p:tag name="KSO_WM_TEMPLATE_CATEGORY" val="custom"/>
  <p:tag name="KSO_WM_TEMPLATE_INDEX" val="20202312"/>
</p:tagLst>
</file>

<file path=ppt/tags/tag274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312_6*a*1"/>
  <p:tag name="KSO_WM_TEMPLATE_CATEGORY" val="custom"/>
  <p:tag name="KSO_WM_TEMPLATE_INDEX" val="20202312"/>
  <p:tag name="KSO_WM_UNIT_LAYERLEVEL" val="1"/>
  <p:tag name="KSO_WM_TAG_VERSION" val="1.0"/>
  <p:tag name="KSO_WM_BEAUTIFY_FLAG" val="#wm#"/>
</p:tagLst>
</file>

<file path=ppt/tags/tag275.xml><?xml version="1.0" encoding="utf-8"?>
<p:tagLst xmlns:p="http://schemas.openxmlformats.org/presentationml/2006/main">
  <p:tag name="KSO_WM_UNIT_PRESET_TEXT" val="第一节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e"/>
  <p:tag name="KSO_WM_UNIT_INDEX" val="1"/>
  <p:tag name="KSO_WM_UNIT_ID" val="custom20202312_6*e*1"/>
  <p:tag name="KSO_WM_TEMPLATE_CATEGORY" val="custom"/>
  <p:tag name="KSO_WM_TEMPLATE_INDEX" val="20202312"/>
  <p:tag name="KSO_WM_UNIT_LAYERLEVEL" val="1"/>
  <p:tag name="KSO_WM_TAG_VERSION" val="1.0"/>
  <p:tag name="KSO_WM_BEAUTIFY_FLAG" val="#wm#"/>
</p:tagLst>
</file>

<file path=ppt/tags/tag276.xml><?xml version="1.0" encoding="utf-8"?>
<p:tagLst xmlns:p="http://schemas.openxmlformats.org/presentationml/2006/main">
  <p:tag name="KSO_WM_SLIDE_ID" val="custom20202312_6"/>
  <p:tag name="KSO_WM_TEMPLATE_SUBCATEGORY" val="0"/>
  <p:tag name="KSO_WM_SLIDE_TYPE" val="sectionTitle"/>
  <p:tag name="KSO_WM_SLIDE_SUBTYPE" val="pureTxt"/>
  <p:tag name="KSO_WM_SLIDE_ITEM_CNT" val="0"/>
  <p:tag name="KSO_WM_SLIDE_INDEX" val="6"/>
  <p:tag name="KSO_WM_TAG_VERSION" val="1.0"/>
  <p:tag name="KSO_WM_BEAUTIFY_FLAG" val="#wm#"/>
  <p:tag name="KSO_WM_TEMPLATE_CATEGORY" val="custom"/>
  <p:tag name="KSO_WM_TEMPLATE_INDEX" val="20202312"/>
  <p:tag name="KSO_WM_SLIDE_LAYOUT" val="a_b_e"/>
  <p:tag name="KSO_WM_SLIDE_LAYOUT_CNT" val="1_1_1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2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3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4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5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6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6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7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7"/>
</p:tagLst>
</file>

<file path=ppt/tags/tag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8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8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9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9"/>
</p:tagLst>
</file>

<file path=ppt/tags/tag285.xml><?xml version="1.0" encoding="utf-8"?>
<p:tagLst xmlns:p="http://schemas.openxmlformats.org/presentationml/2006/main">
  <p:tag name="KSO_WM_UNIT_COLOR_SCHEME_SHAPE_ID" val="9"/>
  <p:tag name="KSO_WM_UNIT_COLOR_SCHEME_PARENT_PAGE" val="0_1"/>
  <p:tag name="KSO_WM_UNIT_PRESET_TEXT" val="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"/>
  <p:tag name="KSO_WM_UNIT_NOCLEAR" val="0"/>
  <p:tag name="KSO_WM_UNIT_VALUE" val="18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02312_7*f*1"/>
  <p:tag name="KSO_WM_TEMPLATE_CATEGORY" val="custom"/>
  <p:tag name="KSO_WM_TEMPLATE_INDEX" val="20202312"/>
  <p:tag name="KSO_WM_UNIT_LAYERLEVEL" val="1"/>
  <p:tag name="KSO_WM_TAG_VERSION" val="1.0"/>
  <p:tag name="KSO_WM_BEAUTIFY_FLAG" val="#wm#"/>
</p:tagLst>
</file>

<file path=ppt/tags/tag286.xml><?xml version="1.0" encoding="utf-8"?>
<p:tagLst xmlns:p="http://schemas.openxmlformats.org/presentationml/2006/main">
  <p:tag name="KSO_WM_UNIT_COLOR_SCHEME_SHAPE_ID" val="6"/>
  <p:tag name="KSO_WM_UNIT_COLOR_SCHEME_PARENT_PAGE" val="0_1"/>
  <p:tag name="KSO_WM_UNIT_ABSOLUTE_COLOR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02312_7*i*1"/>
  <p:tag name="KSO_WM_TEMPLATE_CATEGORY" val="custom"/>
  <p:tag name="KSO_WM_TEMPLATE_INDEX" val="20202312"/>
  <p:tag name="KSO_WM_UNIT_LAYERLEVEL" val="1"/>
  <p:tag name="KSO_WM_TAG_VERSION" val="1.0"/>
  <p:tag name="KSO_WM_BEAUTIFY_FLAG" val="#wm#"/>
</p:tagLst>
</file>

<file path=ppt/tags/tag287.xml><?xml version="1.0" encoding="utf-8"?>
<p:tagLst xmlns:p="http://schemas.openxmlformats.org/presentationml/2006/main">
  <p:tag name="KSO_WM_UNIT_COLOR_SCHEME_SHAPE_ID" val="7"/>
  <p:tag name="KSO_WM_UNIT_COLOR_SCHEME_PARENT_PAGE" val="0_1"/>
  <p:tag name="KSO_WM_UNIT_ISCONTENTSTITLE" val="0"/>
  <p:tag name="KSO_WM_UNIT_PRESET_TEXT" val="单击此处添加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312_7*a*1"/>
  <p:tag name="KSO_WM_TEMPLATE_CATEGORY" val="custom"/>
  <p:tag name="KSO_WM_TEMPLATE_INDEX" val="20202312"/>
  <p:tag name="KSO_WM_UNIT_LAYERLEVEL" val="1"/>
  <p:tag name="KSO_WM_TAG_VERSION" val="1.0"/>
  <p:tag name="KSO_WM_BEAUTIFY_FLAG" val="#wm#"/>
</p:tagLst>
</file>

<file path=ppt/tags/tag288.xml><?xml version="1.0" encoding="utf-8"?>
<p:tagLst xmlns:p="http://schemas.openxmlformats.org/presentationml/2006/main">
  <p:tag name="KSO_WM_SLIDE_COLORSCHEME_VERSION" val="3.2"/>
  <p:tag name="KSO_WM_SLIDE_ID" val="custom20202312_7"/>
  <p:tag name="KSO_WM_TEMPLATE_SUBCATEGORY" val="0"/>
  <p:tag name="KSO_WM_SLIDE_TYPE" val="text"/>
  <p:tag name="KSO_WM_SLIDE_SUBTYPE" val="pureTxt"/>
  <p:tag name="KSO_WM_SLIDE_ITEM_CNT" val="0"/>
  <p:tag name="KSO_WM_SLIDE_INDEX" val="7"/>
  <p:tag name="KSO_WM_SLIDE_SIZE" val="936*530"/>
  <p:tag name="KSO_WM_SLIDE_POSITION" val="7*3"/>
  <p:tag name="KSO_WM_TAG_VERSION" val="1.0"/>
  <p:tag name="KSO_WM_BEAUTIFY_FLAG" val="#wm#"/>
  <p:tag name="KSO_WM_TEMPLATE_CATEGORY" val="custom"/>
  <p:tag name="KSO_WM_TEMPLATE_INDEX" val="20202312"/>
  <p:tag name="KSO_WM_SLIDE_LAYOUT" val="a_f"/>
  <p:tag name="KSO_WM_SLIDE_LAYOUT_CNT" val="1_1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2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3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4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5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2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3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4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5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9*i*2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9*i*3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9*i*4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9*i*5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301.xml><?xml version="1.0" encoding="utf-8"?>
<p:tagLst xmlns:p="http://schemas.openxmlformats.org/presentationml/2006/main">
  <p:tag name="KSO_WM_UNIT_COLOR_SCHEME_SHAPE_ID" val="3"/>
  <p:tag name="KSO_WM_UNIT_COLOR_SCHEME_PARENT_PAGE" val="0_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custom20202312_9*i*12"/>
  <p:tag name="KSO_WM_TEMPLATE_CATEGORY" val="custom"/>
  <p:tag name="KSO_WM_TEMPLATE_INDEX" val="20202312"/>
  <p:tag name="KSO_WM_UNIT_LAYERLEVEL" val="1"/>
  <p:tag name="KSO_WM_TAG_VERSION" val="1.0"/>
  <p:tag name="KSO_WM_BEAUTIFY_FLAG" val="#wm#"/>
</p:tagLst>
</file>

<file path=ppt/tags/tag302.xml><?xml version="1.0" encoding="utf-8"?>
<p:tagLst xmlns:p="http://schemas.openxmlformats.org/presentationml/2006/main">
  <p:tag name="KSO_WM_UNIT_COLOR_SCHEME_SHAPE_ID" val="21"/>
  <p:tag name="KSO_WM_UNIT_COLOR_SCHEME_PARENT_PAGE" val="0_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custom20202312_9*i*13"/>
  <p:tag name="KSO_WM_TEMPLATE_CATEGORY" val="custom"/>
  <p:tag name="KSO_WM_TEMPLATE_INDEX" val="20202312"/>
  <p:tag name="KSO_WM_UNIT_LAYERLEVEL" val="1"/>
  <p:tag name="KSO_WM_TAG_VERSION" val="1.0"/>
  <p:tag name="KSO_WM_BEAUTIFY_FLAG" val="#wm#"/>
</p:tagLst>
</file>

<file path=ppt/tags/tag303.xml><?xml version="1.0" encoding="utf-8"?>
<p:tagLst xmlns:p="http://schemas.openxmlformats.org/presentationml/2006/main">
  <p:tag name="KSO_WM_UNIT_COLOR_SCHEME_SHAPE_ID" val="34821"/>
  <p:tag name="KSO_WM_UNIT_COLOR_SCHEME_PARENT_PAGE" val="0_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custom20202312_9*i*9"/>
  <p:tag name="KSO_WM_TEMPLATE_CATEGORY" val="custom"/>
  <p:tag name="KSO_WM_TEMPLATE_INDEX" val="20202312"/>
  <p:tag name="KSO_WM_UNIT_LAYERLEVEL" val="1"/>
  <p:tag name="KSO_WM_TAG_VERSION" val="1.0"/>
  <p:tag name="KSO_WM_BEAUTIFY_FLAG" val="#wm#"/>
</p:tagLst>
</file>

<file path=ppt/tags/tag304.xml><?xml version="1.0" encoding="utf-8"?>
<p:tagLst xmlns:p="http://schemas.openxmlformats.org/presentationml/2006/main">
  <p:tag name="KSO_WM_UNIT_COLOR_SCHEME_SHAPE_ID" val="34822"/>
  <p:tag name="KSO_WM_UNIT_COLOR_SCHEME_PARENT_PAGE" val="0_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custom20202312_9*i*10"/>
  <p:tag name="KSO_WM_TEMPLATE_CATEGORY" val="custom"/>
  <p:tag name="KSO_WM_TEMPLATE_INDEX" val="20202312"/>
  <p:tag name="KSO_WM_UNIT_LAYERLEVEL" val="1"/>
  <p:tag name="KSO_WM_TAG_VERSION" val="1.0"/>
  <p:tag name="KSO_WM_BEAUTIFY_FLAG" val="#wm#"/>
</p:tagLst>
</file>

<file path=ppt/tags/tag305.xml><?xml version="1.0" encoding="utf-8"?>
<p:tagLst xmlns:p="http://schemas.openxmlformats.org/presentationml/2006/main">
  <p:tag name="KSO_WM_UNIT_COLOR_SCHEME_SHAPE_ID" val="34824"/>
  <p:tag name="KSO_WM_UNIT_COLOR_SCHEME_PARENT_PAGE" val="0_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custom20202312_9*i*11"/>
  <p:tag name="KSO_WM_TEMPLATE_CATEGORY" val="custom"/>
  <p:tag name="KSO_WM_TEMPLATE_INDEX" val="20202312"/>
  <p:tag name="KSO_WM_UNIT_LAYERLEVEL" val="1"/>
  <p:tag name="KSO_WM_TAG_VERSION" val="1.0"/>
  <p:tag name="KSO_WM_BEAUTIFY_FLAG" val="#wm#"/>
</p:tagLst>
</file>

<file path=ppt/tags/tag306.xml><?xml version="1.0" encoding="utf-8"?>
<p:tagLst xmlns:p="http://schemas.openxmlformats.org/presentationml/2006/main">
  <p:tag name="KSO_WM_UNIT_COLOR_SCHEME_SHAPE_ID" val="34825"/>
  <p:tag name="KSO_WM_UNIT_COLOR_SCHEME_PARENT_PAGE" val="0_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02312_9*i*1"/>
  <p:tag name="KSO_WM_TEMPLATE_CATEGORY" val="custom"/>
  <p:tag name="KSO_WM_TEMPLATE_INDEX" val="20202312"/>
  <p:tag name="KSO_WM_UNIT_LAYERLEVEL" val="1"/>
  <p:tag name="KSO_WM_TAG_VERSION" val="1.0"/>
  <p:tag name="KSO_WM_BEAUTIFY_FLAG" val="#wm#"/>
</p:tagLst>
</file>

<file path=ppt/tags/tag307.xml><?xml version="1.0" encoding="utf-8"?>
<p:tagLst xmlns:p="http://schemas.openxmlformats.org/presentationml/2006/main">
  <p:tag name="KSO_WM_UNIT_COLOR_SCHEME_SHAPE_ID" val="34826"/>
  <p:tag name="KSO_WM_UNIT_COLOR_SCHEME_PARENT_PAGE" val="0_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custom20202312_9*i*6"/>
  <p:tag name="KSO_WM_TEMPLATE_CATEGORY" val="custom"/>
  <p:tag name="KSO_WM_TEMPLATE_INDEX" val="20202312"/>
  <p:tag name="KSO_WM_UNIT_LAYERLEVEL" val="1"/>
  <p:tag name="KSO_WM_TAG_VERSION" val="1.0"/>
  <p:tag name="KSO_WM_BEAUTIFY_FLAG" val="#wm#"/>
</p:tagLst>
</file>

<file path=ppt/tags/tag308.xml><?xml version="1.0" encoding="utf-8"?>
<p:tagLst xmlns:p="http://schemas.openxmlformats.org/presentationml/2006/main">
  <p:tag name="KSO_WM_UNIT_COLOR_SCHEME_SHAPE_ID" val="34827"/>
  <p:tag name="KSO_WM_UNIT_COLOR_SCHEME_PARENT_PAGE" val="0_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custom20202312_9*i*8"/>
  <p:tag name="KSO_WM_TEMPLATE_CATEGORY" val="custom"/>
  <p:tag name="KSO_WM_TEMPLATE_INDEX" val="20202312"/>
  <p:tag name="KSO_WM_UNIT_LAYERLEVEL" val="1"/>
  <p:tag name="KSO_WM_TAG_VERSION" val="1.0"/>
  <p:tag name="KSO_WM_BEAUTIFY_FLAG" val="#wm#"/>
</p:tagLst>
</file>

<file path=ppt/tags/tag309.xml><?xml version="1.0" encoding="utf-8"?>
<p:tagLst xmlns:p="http://schemas.openxmlformats.org/presentationml/2006/main">
  <p:tag name="KSO_WM_UNIT_COLOR_SCHEME_SHAPE_ID" val="23"/>
  <p:tag name="KSO_WM_UNIT_COLOR_SCHEME_PARENT_PAGE" val="0_1"/>
  <p:tag name="KSO_WM_UNIT_PRESET_TEXT" val="单击此处添加文本具体内容，简明扼要的阐述您的观点。根据需要可酌情增减文字，以便观者准确的理解您传达的思想。"/>
  <p:tag name="KSO_WM_UNIT_NOCLEAR" val="0"/>
  <p:tag name="KSO_WM_UNIT_VALUE" val="9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ID" val="custom20202312_9*h_f*1_1"/>
  <p:tag name="KSO_WM_TEMPLATE_CATEGORY" val="custom"/>
  <p:tag name="KSO_WM_TEMPLATE_INDEX" val="20202312"/>
  <p:tag name="KSO_WM_UNIT_LAYERLEVEL" val="1_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COLOR_SCHEME_SHAPE_ID" val="25"/>
  <p:tag name="KSO_WM_UNIT_COLOR_SCHEME_PARENT_PAGE" val="0_1"/>
  <p:tag name="KSO_WM_UNIT_PRESET_TEXT" val="单击此处添加文本具体内容，简明扼要的阐述您的观点。根据需要可酌情增减文字，以便观者准确的理解您传达的思想。"/>
  <p:tag name="KSO_WM_UNIT_NOCLEAR" val="0"/>
  <p:tag name="KSO_WM_UNIT_VALUE" val="9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2_1"/>
  <p:tag name="KSO_WM_UNIT_ID" val="custom20202312_9*h_f*2_1"/>
  <p:tag name="KSO_WM_TEMPLATE_CATEGORY" val="custom"/>
  <p:tag name="KSO_WM_TEMPLATE_INDEX" val="20202312"/>
  <p:tag name="KSO_WM_UNIT_LAYERLEVEL" val="1_1"/>
  <p:tag name="KSO_WM_TAG_VERSION" val="1.0"/>
  <p:tag name="KSO_WM_BEAUTIFY_FLAG" val="#wm#"/>
</p:tagLst>
</file>

<file path=ppt/tags/tag311.xml><?xml version="1.0" encoding="utf-8"?>
<p:tagLst xmlns:p="http://schemas.openxmlformats.org/presentationml/2006/main">
  <p:tag name="KSO_WM_UNIT_COLOR_SCHEME_SHAPE_ID" val="27"/>
  <p:tag name="KSO_WM_UNIT_COLOR_SCHEME_PARENT_PAGE" val="0_1"/>
  <p:tag name="KSO_WM_UNIT_PRESET_TEXT" val="单击此处添加文本具体内容，简明扼要的阐述您的观点。根据需要可酌情增减文字，以便观者准确的理解您传达的思想。"/>
  <p:tag name="KSO_WM_UNIT_NOCLEAR" val="0"/>
  <p:tag name="KSO_WM_UNIT_VALUE" val="9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3_1"/>
  <p:tag name="KSO_WM_UNIT_ID" val="custom20202312_9*h_f*3_1"/>
  <p:tag name="KSO_WM_TEMPLATE_CATEGORY" val="custom"/>
  <p:tag name="KSO_WM_TEMPLATE_INDEX" val="20202312"/>
  <p:tag name="KSO_WM_UNIT_LAYERLEVEL" val="1_1"/>
  <p:tag name="KSO_WM_TAG_VERSION" val="1.0"/>
  <p:tag name="KSO_WM_BEAUTIFY_FLAG" val="#wm#"/>
</p:tagLst>
</file>

<file path=ppt/tags/tag312.xml><?xml version="1.0" encoding="utf-8"?>
<p:tagLst xmlns:p="http://schemas.openxmlformats.org/presentationml/2006/main">
  <p:tag name="KSO_WM_UNIT_COLOR_SCHEME_SHAPE_ID" val="34826"/>
  <p:tag name="KSO_WM_UNIT_COLOR_SCHEME_PARENT_PAGE" val="0_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custom20202312_9*i*7"/>
  <p:tag name="KSO_WM_TEMPLATE_CATEGORY" val="custom"/>
  <p:tag name="KSO_WM_TEMPLATE_INDEX" val="20202312"/>
  <p:tag name="KSO_WM_UNIT_LAYERLEVEL" val="1"/>
  <p:tag name="KSO_WM_TAG_VERSION" val="1.0"/>
  <p:tag name="KSO_WM_BEAUTIFY_FLAG" val="#wm#"/>
</p:tagLst>
</file>

<file path=ppt/tags/tag313.xml><?xml version="1.0" encoding="utf-8"?>
<p:tagLst xmlns:p="http://schemas.openxmlformats.org/presentationml/2006/main">
  <p:tag name="KSO_WM_SLIDE_COLORSCHEME_VERSION" val="3.2"/>
  <p:tag name="KSO_WM_SLIDE_ID" val="custom20202312_9"/>
  <p:tag name="KSO_WM_TEMPLATE_SUBCATEGORY" val="0"/>
  <p:tag name="KSO_WM_SLIDE_TYPE" val="text"/>
  <p:tag name="KSO_WM_SLIDE_SUBTYPE" val="pureTxt"/>
  <p:tag name="KSO_WM_SLIDE_ITEM_CNT" val="0"/>
  <p:tag name="KSO_WM_SLIDE_INDEX" val="9"/>
  <p:tag name="KSO_WM_SLIDE_SIZE" val="871.125*134.375"/>
  <p:tag name="KSO_WM_SLIDE_POSITION" val="45.125*344.625"/>
  <p:tag name="KSO_WM_TAG_VERSION" val="1.0"/>
  <p:tag name="KSO_WM_BEAUTIFY_FLAG" val="#wm#"/>
  <p:tag name="KSO_WM_TEMPLATE_CATEGORY" val="custom"/>
  <p:tag name="KSO_WM_TEMPLATE_INDEX" val="20202312"/>
  <p:tag name="KSO_WM_SLIDE_LAYOUT" val="h"/>
  <p:tag name="KSO_WM_SLIDE_LAYOUT_CNT" val="3"/>
</p:tagLst>
</file>

<file path=ppt/tags/tag314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312_6*a*1"/>
  <p:tag name="KSO_WM_TEMPLATE_CATEGORY" val="custom"/>
  <p:tag name="KSO_WM_TEMPLATE_INDEX" val="20202312"/>
  <p:tag name="KSO_WM_UNIT_LAYERLEVEL" val="1"/>
  <p:tag name="KSO_WM_TAG_VERSION" val="1.0"/>
  <p:tag name="KSO_WM_BEAUTIFY_FLAG" val="#wm#"/>
</p:tagLst>
</file>

<file path=ppt/tags/tag315.xml><?xml version="1.0" encoding="utf-8"?>
<p:tagLst xmlns:p="http://schemas.openxmlformats.org/presentationml/2006/main">
  <p:tag name="KSO_WM_UNIT_ISCONTENTSTITLE" val="0"/>
  <p:tag name="KSO_WM_UNIT_PRESET_TEXT" val="单击此处添加文本具体内容，简明扼要的阐述您的观点。"/>
  <p:tag name="KSO_WM_UNIT_NOCLEAR" val="0"/>
  <p:tag name="KSO_WM_UNIT_VALUE" val="99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2312_6*b*1"/>
  <p:tag name="KSO_WM_TEMPLATE_CATEGORY" val="custom"/>
  <p:tag name="KSO_WM_TEMPLATE_INDEX" val="20202312"/>
  <p:tag name="KSO_WM_UNIT_LAYERLEVEL" val="1"/>
  <p:tag name="KSO_WM_TAG_VERSION" val="1.0"/>
  <p:tag name="KSO_WM_BEAUTIFY_FLAG" val="#wm#"/>
</p:tagLst>
</file>

<file path=ppt/tags/tag316.xml><?xml version="1.0" encoding="utf-8"?>
<p:tagLst xmlns:p="http://schemas.openxmlformats.org/presentationml/2006/main">
  <p:tag name="KSO_WM_UNIT_PRESET_TEXT" val="第一节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e"/>
  <p:tag name="KSO_WM_UNIT_INDEX" val="1"/>
  <p:tag name="KSO_WM_UNIT_ID" val="custom20202312_6*e*1"/>
  <p:tag name="KSO_WM_TEMPLATE_CATEGORY" val="custom"/>
  <p:tag name="KSO_WM_TEMPLATE_INDEX" val="20202312"/>
  <p:tag name="KSO_WM_UNIT_LAYERLEVEL" val="1"/>
  <p:tag name="KSO_WM_TAG_VERSION" val="1.0"/>
  <p:tag name="KSO_WM_BEAUTIFY_FLAG" val="#wm#"/>
</p:tagLst>
</file>

<file path=ppt/tags/tag317.xml><?xml version="1.0" encoding="utf-8"?>
<p:tagLst xmlns:p="http://schemas.openxmlformats.org/presentationml/2006/main">
  <p:tag name="KSO_WM_SLIDE_ID" val="custom20202312_6"/>
  <p:tag name="KSO_WM_TEMPLATE_SUBCATEGORY" val="0"/>
  <p:tag name="KSO_WM_SLIDE_TYPE" val="sectionTitle"/>
  <p:tag name="KSO_WM_SLIDE_SUBTYPE" val="pureTxt"/>
  <p:tag name="KSO_WM_SLIDE_ITEM_CNT" val="0"/>
  <p:tag name="KSO_WM_SLIDE_INDEX" val="6"/>
  <p:tag name="KSO_WM_TAG_VERSION" val="1.0"/>
  <p:tag name="KSO_WM_BEAUTIFY_FLAG" val="#wm#"/>
  <p:tag name="KSO_WM_TEMPLATE_CATEGORY" val="custom"/>
  <p:tag name="KSO_WM_TEMPLATE_INDEX" val="20202312"/>
  <p:tag name="KSO_WM_SLIDE_LAYOUT" val="a_b_e"/>
  <p:tag name="KSO_WM_SLIDE_LAYOUT_CNT" val="1_1_1"/>
</p:tagLst>
</file>

<file path=ppt/tags/tag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ID" val="custom20202312_10*i*2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2"/>
  <p:tag name="KSO_WM_UNIT_USESOURCEFORMAT_APPLY" val="1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ID" val="custom20202312_10*i*3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3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ID" val="custom20202312_10*i*4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4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ID" val="custom20202312_10*i*5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5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22.xml><?xml version="1.0" encoding="utf-8"?>
<p:tagLst xmlns:p="http://schemas.openxmlformats.org/presentationml/2006/main">
  <p:tag name="KSO_WM_UNIT_VALUE" val="538*3384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TYPE" val="d"/>
  <p:tag name="KSO_WM_UNIT_INDEX" val="1"/>
  <p:tag name="KSO_WM_UNIT_ID" val="custom20202312_10*d*1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SUPPORT_UNIT_TYPE" val="[&quot;all&quot;]"/>
  <p:tag name="KSO_WM_UNIT_USESOURCEFORMAT_APPLY" val="1"/>
</p:tagLst>
</file>

<file path=ppt/tags/tag323.xml><?xml version="1.0" encoding="utf-8"?>
<p:tagLst xmlns:p="http://schemas.openxmlformats.org/presentationml/2006/main">
  <p:tag name="KSO_WM_UNIT_PRESET_TEXT" val="单击此处添加文本具体内容，简明扼要的阐述您的观点。根据需要可酌情增减文字，以便观者准确的理解您传达的思想。"/>
  <p:tag name="KSO_WM_UNIT_NOCLEAR" val="0"/>
  <p:tag name="KSO_WM_UNIT_VALUE" val="70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TYPE" val="l_h_f"/>
  <p:tag name="KSO_WM_UNIT_INDEX" val="1_3_1"/>
  <p:tag name="KSO_WM_UNIT_ID" val="custom20202312_10*l_h_f*1_3_1"/>
  <p:tag name="KSO_WM_TEMPLATE_CATEGORY" val="custom"/>
  <p:tag name="KSO_WM_TEMPLATE_INDEX" val="20202312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324.xml><?xml version="1.0" encoding="utf-8"?>
<p:tagLst xmlns:p="http://schemas.openxmlformats.org/presentationml/2006/main">
  <p:tag name="KSO_WM_UNIT_PRESET_TEXT" val="单击此处添加文本具体内容，简明扼要的阐述您的观点。根据需要可酌情增减文字，以便观者准确的理解您传达的思想。"/>
  <p:tag name="KSO_WM_UNIT_NOCLEAR" val="0"/>
  <p:tag name="KSO_WM_UNIT_VALUE" val="70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TYPE" val="l_h_f"/>
  <p:tag name="KSO_WM_UNIT_INDEX" val="1_2_1"/>
  <p:tag name="KSO_WM_UNIT_ID" val="custom20202312_10*l_h_f*1_2_1"/>
  <p:tag name="KSO_WM_TEMPLATE_CATEGORY" val="custom"/>
  <p:tag name="KSO_WM_TEMPLATE_INDEX" val="20202312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325.xml><?xml version="1.0" encoding="utf-8"?>
<p:tagLst xmlns:p="http://schemas.openxmlformats.org/presentationml/2006/main">
  <p:tag name="KSO_WM_UNIT_PRESET_TEXT" val="单击此处添加文本具体内容，简明扼要的阐述您的观点。根据需要可酌情增减文字，以便观者准确的理解您传达的思想。"/>
  <p:tag name="KSO_WM_UNIT_NOCLEAR" val="0"/>
  <p:tag name="KSO_WM_UNIT_VALUE" val="70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TYPE" val="l_h_f"/>
  <p:tag name="KSO_WM_UNIT_INDEX" val="1_1_1"/>
  <p:tag name="KSO_WM_UNIT_ID" val="custom20202312_10*l_h_f*1_1_1"/>
  <p:tag name="KSO_WM_TEMPLATE_CATEGORY" val="custom"/>
  <p:tag name="KSO_WM_TEMPLATE_INDEX" val="20202312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TYPE" val="i"/>
  <p:tag name="KSO_WM_UNIT_INDEX" val="1"/>
  <p:tag name="KSO_WM_UNIT_ID" val="custom20202312_10*i*1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27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TYPE" val="a"/>
  <p:tag name="KSO_WM_UNIT_INDEX" val="1"/>
  <p:tag name="KSO_WM_UNIT_ID" val="custom20202312_10*a*1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TYPE" val="l_i"/>
  <p:tag name="KSO_WM_UNIT_INDEX" val="1_2"/>
  <p:tag name="KSO_WM_UNIT_ID" val="custom20202312_10*l_i*1_2"/>
  <p:tag name="KSO_WM_TEMPLATE_CATEGORY" val="custom"/>
  <p:tag name="KSO_WM_TEMPLATE_INDEX" val="20202312"/>
  <p:tag name="KSO_WM_UNIT_LAYERLEVEL" val="1_1"/>
  <p:tag name="KSO_WM_TAG_VERSION" val="1.0"/>
  <p:tag name="KSO_WM_BEAUTIFY_FLAG" val="#wm#"/>
  <p:tag name="KSO_WM_UNIT_LINE_FORE_SCHEMECOLOR_INDEX" val="6"/>
  <p:tag name="KSO_WM_UNIT_LINE_FILL_TYPE" val="2"/>
  <p:tag name="KSO_WM_UNIT_USESOURCEFORMAT_APPLY" val="1"/>
</p:tagLst>
</file>

<file path=ppt/tags/tag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TYPE" val="l_i"/>
  <p:tag name="KSO_WM_UNIT_INDEX" val="1_3"/>
  <p:tag name="KSO_WM_UNIT_ID" val="custom20202312_10*l_i*1_3"/>
  <p:tag name="KSO_WM_TEMPLATE_CATEGORY" val="custom"/>
  <p:tag name="KSO_WM_TEMPLATE_INDEX" val="20202312"/>
  <p:tag name="KSO_WM_UNIT_LAYERLEVEL" val="1_1"/>
  <p:tag name="KSO_WM_TAG_VERSION" val="1.0"/>
  <p:tag name="KSO_WM_BEAUTIFY_FLAG" val="#wm#"/>
  <p:tag name="KSO_WM_UNIT_LINE_FORE_SCHEMECOLOR_INDEX" val="6"/>
  <p:tag name="KSO_WM_UNIT_LINE_FILL_TYPE" val="2"/>
  <p:tag name="KSO_WM_UNIT_USESOURCEFORMAT_APPLY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SLIDE_ID" val="custom20202312_10"/>
  <p:tag name="KSO_WM_TEMPLATE_SUBCATEGORY" val="0"/>
  <p:tag name="KSO_WM_SLIDE_TYPE" val="text"/>
  <p:tag name="KSO_WM_SLIDE_SUBTYPE" val="diag"/>
  <p:tag name="KSO_WM_SLIDE_ITEM_CNT" val="6"/>
  <p:tag name="KSO_WM_SLIDE_INDEX" val="10"/>
  <p:tag name="KSO_WM_SLIDE_SIZE" val="839.375*269.375"/>
  <p:tag name="KSO_WM_SLIDE_POSITION" val="54.625*216.125"/>
  <p:tag name="KSO_WM_DIAGRAM_GROUP_CODE" val="l1-2"/>
  <p:tag name="KSO_WM_SLIDE_DIAGTYPE" val="l"/>
  <p:tag name="KSO_WM_TAG_VERSION" val="1.0"/>
  <p:tag name="KSO_WM_BEAUTIFY_FLAG" val="#wm#"/>
  <p:tag name="KSO_WM_TEMPLATE_CATEGORY" val="custom"/>
  <p:tag name="KSO_WM_TEMPLATE_INDEX" val="20202312"/>
  <p:tag name="KSO_WM_SLIDE_LAYOUT" val="a_d_l"/>
  <p:tag name="KSO_WM_SLIDE_LAYOUT_CNT" val="1_1_1"/>
</p:tagLst>
</file>

<file path=ppt/tags/tag3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2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3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3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4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5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2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3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3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4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5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339.xml><?xml version="1.0" encoding="utf-8"?>
<p:tagLst xmlns:p="http://schemas.openxmlformats.org/presentationml/2006/main">
  <p:tag name="KSO_WM_BEAUTIFY_FLAG" val="#wm#"/>
  <p:tag name="KSO_WM_TEMPLATE_CATEGORY" val="custom"/>
  <p:tag name="KSO_WM_TEMPLATE_INDEX" val="20202312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6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6"/>
</p:tagLst>
</file>

<file path=ppt/tags/tag3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7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7"/>
</p:tagLst>
</file>

<file path=ppt/tags/tag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8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8"/>
</p:tagLst>
</file>

<file path=ppt/tags/tag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9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9"/>
</p:tagLst>
</file>

<file path=ppt/tags/tag3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6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6"/>
</p:tagLst>
</file>

<file path=ppt/tags/tag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7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7"/>
</p:tagLst>
</file>

<file path=ppt/tags/tag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8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8"/>
</p:tagLst>
</file>

<file path=ppt/tags/tag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9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9"/>
</p:tagLst>
</file>

<file path=ppt/tags/tag348.xml><?xml version="1.0" encoding="utf-8"?>
<p:tagLst xmlns:p="http://schemas.openxmlformats.org/presentationml/2006/main">
  <p:tag name="KSO_WM_BEAUTIFY_FLAG" val="#wm#"/>
  <p:tag name="KSO_WM_TEMPLATE_CATEGORY" val="custom"/>
  <p:tag name="KSO_WM_TEMPLATE_INDEX" val="20202312"/>
</p:tagLst>
</file>

<file path=ppt/tags/tag3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6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6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7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7"/>
</p:tagLst>
</file>

<file path=ppt/tags/tag3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8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8"/>
</p:tagLst>
</file>

<file path=ppt/tags/tag3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9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9"/>
</p:tagLst>
</file>

<file path=ppt/tags/tag3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6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6"/>
</p:tagLst>
</file>

<file path=ppt/tags/tag3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7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7"/>
</p:tagLst>
</file>

<file path=ppt/tags/tag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8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8"/>
</p:tagLst>
</file>

<file path=ppt/tags/tag3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312_7*i*9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TYPE" val="i"/>
  <p:tag name="KSO_WM_UNIT_INDEX" val="9"/>
</p:tagLst>
</file>

<file path=ppt/tags/tag357.xml><?xml version="1.0" encoding="utf-8"?>
<p:tagLst xmlns:p="http://schemas.openxmlformats.org/presentationml/2006/main">
  <p:tag name="KSO_WM_BEAUTIFY_FLAG" val="#wm#"/>
  <p:tag name="KSO_WM_TEMPLATE_CATEGORY" val="custom"/>
  <p:tag name="KSO_WM_TEMPLATE_INDEX" val="20202312"/>
</p:tagLst>
</file>

<file path=ppt/tags/tag358.xml><?xml version="1.0" encoding="utf-8"?>
<p:tagLst xmlns:p="http://schemas.openxmlformats.org/presentationml/2006/main">
  <p:tag name="KSO_WM_UNIT_ISCONTENTSTITLE" val="0"/>
  <p:tag name="KSO_WM_UNIT_NOCLEAR" val="1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312_14*a*1"/>
  <p:tag name="KSO_WM_TEMPLATE_CATEGORY" val="custom"/>
  <p:tag name="KSO_WM_TEMPLATE_INDEX" val="20202312"/>
  <p:tag name="KSO_WM_UNIT_LAYERLEVEL" val="1"/>
  <p:tag name="KSO_WM_TAG_VERSION" val="1.0"/>
  <p:tag name="KSO_WM_BEAUTIFY_FLAG" val="#wm#"/>
  <p:tag name="KSO_WM_UNIT_PRESET_TEXT" val="汇报完毕，感谢观看"/>
</p:tagLst>
</file>

<file path=ppt/tags/tag359.xml><?xml version="1.0" encoding="utf-8"?>
<p:tagLst xmlns:p="http://schemas.openxmlformats.org/presentationml/2006/main">
  <p:tag name="KSO_WM_SLIDE_ID" val="custom20202312_14"/>
  <p:tag name="KSO_WM_TEMPLATE_SUBCATEGORY" val="0"/>
  <p:tag name="KSO_WM_SLIDE_TYPE" val="endPage"/>
  <p:tag name="KSO_WM_SLIDE_SUBTYPE" val="pureTxt"/>
  <p:tag name="KSO_WM_SLIDE_ITEM_CNT" val="0"/>
  <p:tag name="KSO_WM_SLIDE_INDEX" val="14"/>
  <p:tag name="KSO_WM_TAG_VERSION" val="1.0"/>
  <p:tag name="KSO_WM_BEAUTIFY_FLAG" val="#wm#"/>
  <p:tag name="KSO_WM_TEMPLATE_CATEGORY" val="custom"/>
  <p:tag name="KSO_WM_TEMPLATE_INDEX" val="20202312"/>
  <p:tag name="KSO_WM_SLIDE_LAYOUT" val="a_b"/>
  <p:tag name="KSO_WM_SLIDE_LAYOUT_CNT" val="1_2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Office 主题​​">
  <a:themeElements>
    <a:clrScheme name="自定义 22">
      <a:dk1>
        <a:sysClr val="windowText" lastClr="000000"/>
      </a:dk1>
      <a:lt1>
        <a:sysClr val="window" lastClr="FFFFFF"/>
      </a:lt1>
      <a:dk2>
        <a:srgbClr val="333333"/>
      </a:dk2>
      <a:lt2>
        <a:srgbClr val="EEE6E2"/>
      </a:lt2>
      <a:accent1>
        <a:srgbClr val="015F96"/>
      </a:accent1>
      <a:accent2>
        <a:srgbClr val="347FAB"/>
      </a:accent2>
      <a:accent3>
        <a:srgbClr val="679FC0"/>
      </a:accent3>
      <a:accent4>
        <a:srgbClr val="99BFD5"/>
      </a:accent4>
      <a:accent5>
        <a:srgbClr val="CCDFEA"/>
      </a:accent5>
      <a:accent6>
        <a:srgbClr val="FFFFFF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chemeClr val="accent1">
            <a:lumMod val="50000"/>
          </a:schemeClr>
        </a:solidFill>
        <a:ln>
          <a:noFill/>
        </a:ln>
      </a:spPr>
      <a:bodyPr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sz="1800" b="0" i="0" u="none" strike="noStrike" kern="1200" cap="none" spc="0" normalizeH="0" baseline="0" noProof="0">
            <a:ln>
              <a:noFill/>
            </a:ln>
            <a:solidFill>
              <a:schemeClr val="tx1"/>
            </a:solidFill>
            <a:effectLst/>
            <a:uLnTx/>
            <a:uFillTx/>
            <a:latin typeface="Calibri" panose="020F0502020204030204" charset="0"/>
            <a:ea typeface="宋体" panose="02010600030101010101" pitchFamily="2" charset="-122"/>
            <a:cs typeface="+mn-cs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2170</Words>
  <Application>WPS 演示</Application>
  <PresentationFormat>宽屏</PresentationFormat>
  <Paragraphs>180</Paragraphs>
  <Slides>26</Slides>
  <Notes>12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5" baseType="lpstr">
      <vt:lpstr>Arial</vt:lpstr>
      <vt:lpstr>宋体</vt:lpstr>
      <vt:lpstr>Wingdings</vt:lpstr>
      <vt:lpstr>Calibri</vt:lpstr>
      <vt:lpstr>微软雅黑</vt:lpstr>
      <vt:lpstr>Microsoft YaHei UI</vt:lpstr>
      <vt:lpstr>Arial Narrow</vt:lpstr>
      <vt:lpstr>Arial Unicode MS</vt:lpstr>
      <vt:lpstr>Wingdings 3</vt:lpstr>
      <vt:lpstr>Wingdings 2</vt:lpstr>
      <vt:lpstr>Franklin Gothic Book</vt:lpstr>
      <vt:lpstr>华文楷体</vt:lpstr>
      <vt:lpstr>Wingdings</vt:lpstr>
      <vt:lpstr>等线</vt:lpstr>
      <vt:lpstr>Montserrat</vt:lpstr>
      <vt:lpstr>Segoe Print</vt:lpstr>
      <vt:lpstr>Open Sans</vt:lpstr>
      <vt:lpstr>华文新魏</vt:lpstr>
      <vt:lpstr>1_Office 主题​​</vt:lpstr>
      <vt:lpstr>乙肝抗体检测（实操流程）介绍</vt:lpstr>
      <vt:lpstr>检测背景</vt:lpstr>
      <vt:lpstr>PowerPoint 演示文稿</vt:lpstr>
      <vt:lpstr>乙肝抗体试剂盒检测技术介绍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操作方法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分享完毕，感谢观看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乙肝抗体检测（实操流程）交流会</dc:title>
  <dc:creator>刘Nemo</dc:creator>
  <cp:lastModifiedBy>think</cp:lastModifiedBy>
  <cp:revision>30</cp:revision>
  <dcterms:created xsi:type="dcterms:W3CDTF">2019-10-23T05:28:00Z</dcterms:created>
  <dcterms:modified xsi:type="dcterms:W3CDTF">2021-12-03T03:07:41Z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ICV">
    <vt:lpwstr>F857EBE8906C459081317A7ABDBEFEFA</vt:lpwstr>
  </property>
</Properties>
</file>